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27" r:id="rId5"/>
  </p:sldMasterIdLst>
  <p:notesMasterIdLst>
    <p:notesMasterId r:id="rId20"/>
  </p:notesMasterIdLst>
  <p:handoutMasterIdLst>
    <p:handoutMasterId r:id="rId21"/>
  </p:handoutMasterIdLst>
  <p:sldIdLst>
    <p:sldId id="1768" r:id="rId6"/>
    <p:sldId id="1782" r:id="rId7"/>
    <p:sldId id="1769" r:id="rId8"/>
    <p:sldId id="1771" r:id="rId9"/>
    <p:sldId id="1770" r:id="rId10"/>
    <p:sldId id="1780" r:id="rId11"/>
    <p:sldId id="1773" r:id="rId12"/>
    <p:sldId id="1775" r:id="rId13"/>
    <p:sldId id="1776" r:id="rId14"/>
    <p:sldId id="1777" r:id="rId15"/>
    <p:sldId id="1778" r:id="rId16"/>
    <p:sldId id="1779" r:id="rId17"/>
    <p:sldId id="1781" r:id="rId18"/>
    <p:sldId id="1472" r:id="rId19"/>
  </p:sldIdLst>
  <p:sldSz cx="18288000" cy="9104313"/>
  <p:notesSz cx="6834188" cy="9979025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3143">
          <p15:clr>
            <a:srgbClr val="A4A3A4"/>
          </p15:clr>
        </p15:guide>
        <p15:guide id="2" pos="2153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FFB7E"/>
    <a:srgbClr val="F675EC"/>
    <a:srgbClr val="B600C2"/>
    <a:srgbClr val="C67416"/>
    <a:srgbClr val="FFA122"/>
    <a:srgbClr val="F8921A"/>
    <a:srgbClr val="DABB5A"/>
    <a:srgbClr val="E40520"/>
    <a:srgbClr val="D4594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ittlere Formatvorlage 3 - Akz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DA37D80-6434-44D0-A028-1B22A696006F}" styleName="Helle Formatvorlage 3 - Akz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0660B408-B3CF-4A94-85FC-2B1E0A45F4A2}" styleName="Dunkle Formatvorlage 2 - Akzent 1/Akz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E8034E78-7F5D-4C2E-B375-FC64B27BC917}" styleName="Dunkle Formatvorlag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46F890A9-2807-4EBB-B81D-B2AA78EC7F39}" styleName="Dunkle Formatvorlage 2 - Akzent 5/Akz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72833802-FEF1-4C79-8D5D-14CF1EAF98D9}" styleName="Helle Formatvorlage 2 - Akz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8603FDC-E32A-4AB5-989C-0864C3EAD2B8}" styleName="Designformatvorlage 2 - Akz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03447BB-5D67-496B-8E87-E561075AD55C}" styleName="Dunkle Formatvorlage 1 - Akz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5BE263C-DBD7-4A20-BB59-AAB30ACAA65A}" styleName="Mittlere Formatvorlage 3 - Akz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215" autoAdjust="0"/>
    <p:restoredTop sz="96190" autoAdjust="0"/>
  </p:normalViewPr>
  <p:slideViewPr>
    <p:cSldViewPr snapToGrid="0">
      <p:cViewPr>
        <p:scale>
          <a:sx n="92" d="100"/>
          <a:sy n="92" d="100"/>
        </p:scale>
        <p:origin x="14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2968" y="208"/>
      </p:cViewPr>
      <p:guideLst>
        <p:guide orient="horz" pos="3143"/>
        <p:guide pos="2153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theme" Target="theme/theme1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61481" cy="49895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71125" y="0"/>
            <a:ext cx="2961481" cy="49895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158CDE-C114-442B-91BB-C02E4A897291}" type="datetimeFigureOut">
              <a:rPr lang="de-DE" smtClean="0"/>
              <a:pPr/>
              <a:t>25.06.23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478342"/>
            <a:ext cx="2961481" cy="49895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71125" y="9478342"/>
            <a:ext cx="2961481" cy="49895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D94D9C-2044-4EEC-8AAC-456FB9F09C0A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3910513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-1738313" y="0"/>
            <a:ext cx="10329863" cy="5141913"/>
          </a:xfrm>
          <a:prstGeom prst="rect">
            <a:avLst/>
          </a:prstGeom>
          <a:noFill/>
          <a:ln w="12700">
            <a:noFill/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0" y="5676181"/>
            <a:ext cx="6834188" cy="3907841"/>
          </a:xfrm>
          <a:prstGeom prst="rect">
            <a:avLst/>
          </a:prstGeom>
        </p:spPr>
        <p:txBody>
          <a:bodyPr vert="horz" lIns="252000" tIns="45720" rIns="25200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71125" y="9750338"/>
            <a:ext cx="2961481" cy="22695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608432-0240-4102-B75D-1C8A47998186}" type="slidenum">
              <a:rPr lang="de-DE" smtClean="0"/>
              <a:pPr/>
              <a:t>‹#›</a:t>
            </a:fld>
            <a:endParaRPr lang="de-DE"/>
          </a:p>
        </p:txBody>
      </p:sp>
      <p:cxnSp>
        <p:nvCxnSpPr>
          <p:cNvPr id="9" name="Gerade Verbindung 8"/>
          <p:cNvCxnSpPr/>
          <p:nvPr/>
        </p:nvCxnSpPr>
        <p:spPr>
          <a:xfrm>
            <a:off x="0" y="5350005"/>
            <a:ext cx="6834188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08788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spcBef>
        <a:spcPts val="1200"/>
      </a:spcBef>
      <a:defRPr sz="1200" kern="1200">
        <a:solidFill>
          <a:srgbClr val="535353"/>
        </a:solidFill>
        <a:latin typeface="Arial" panose="020B0604020202020204" pitchFamily="34" charset="0"/>
        <a:ea typeface="Segoe UI" pitchFamily="34" charset="0"/>
        <a:cs typeface="Arial" panose="020B0604020202020204" pitchFamily="34" charset="0"/>
      </a:defRPr>
    </a:lvl1pPr>
    <a:lvl2pPr marL="171450" indent="-171450" algn="l" defTabSz="914400" rtl="0" eaLnBrk="1" latinLnBrk="0" hangingPunct="1">
      <a:spcBef>
        <a:spcPts val="1200"/>
      </a:spcBef>
      <a:buFont typeface="Arial" pitchFamily="34" charset="0"/>
      <a:buChar char="•"/>
      <a:defRPr sz="1200" kern="1200">
        <a:solidFill>
          <a:srgbClr val="535353"/>
        </a:solidFill>
        <a:latin typeface="Arial" panose="020B0604020202020204" pitchFamily="34" charset="0"/>
        <a:ea typeface="Segoe UI" pitchFamily="34" charset="0"/>
        <a:cs typeface="Arial" panose="020B0604020202020204" pitchFamily="34" charset="0"/>
      </a:defRPr>
    </a:lvl2pPr>
    <a:lvl3pPr marL="361950" indent="-190500" algn="l" defTabSz="914400" rtl="0" eaLnBrk="1" latinLnBrk="0" hangingPunct="1">
      <a:spcBef>
        <a:spcPts val="600"/>
      </a:spcBef>
      <a:buFont typeface="Arial" pitchFamily="34" charset="0"/>
      <a:buChar char="•"/>
      <a:tabLst/>
      <a:defRPr sz="1200" kern="1200">
        <a:solidFill>
          <a:srgbClr val="535353"/>
        </a:solidFill>
        <a:latin typeface="Arial" panose="020B0604020202020204" pitchFamily="34" charset="0"/>
        <a:ea typeface="Segoe UI" pitchFamily="34" charset="0"/>
        <a:cs typeface="Arial" panose="020B0604020202020204" pitchFamily="34" charset="0"/>
      </a:defRPr>
    </a:lvl3pPr>
    <a:lvl4pPr marL="533400" indent="-171450" algn="l" defTabSz="914400" rtl="0" eaLnBrk="1" latinLnBrk="0" hangingPunct="1">
      <a:buFont typeface="Arial" pitchFamily="34" charset="0"/>
      <a:buChar char="•"/>
      <a:defRPr sz="1200" kern="1200">
        <a:solidFill>
          <a:srgbClr val="535353"/>
        </a:solidFill>
        <a:latin typeface="Arial" panose="020B0604020202020204" pitchFamily="34" charset="0"/>
        <a:ea typeface="Segoe UI" pitchFamily="34" charset="0"/>
        <a:cs typeface="Arial" panose="020B0604020202020204" pitchFamily="34" charset="0"/>
      </a:defRPr>
    </a:lvl4pPr>
    <a:lvl5pPr marL="1828800" algn="l" defTabSz="914400" rtl="0" eaLnBrk="1" latinLnBrk="0" hangingPunct="1">
      <a:defRPr sz="1200" kern="1200">
        <a:solidFill>
          <a:srgbClr val="535353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1738313" y="0"/>
            <a:ext cx="10329863" cy="5141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pPr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938787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1738313" y="0"/>
            <a:ext cx="10329863" cy="5141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pPr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147860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4.png"/><Relationship Id="rId7" Type="http://schemas.openxmlformats.org/officeDocument/2006/relationships/image" Target="../media/image8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Relationship Id="rId9" Type="http://schemas.openxmlformats.org/officeDocument/2006/relationships/image" Target="../media/image2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8.emf"/><Relationship Id="rId7" Type="http://schemas.openxmlformats.org/officeDocument/2006/relationships/image" Target="../media/image5.sv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2.svg"/><Relationship Id="rId4" Type="http://schemas.openxmlformats.org/officeDocument/2006/relationships/image" Target="../media/image1.png"/><Relationship Id="rId9" Type="http://schemas.openxmlformats.org/officeDocument/2006/relationships/image" Target="../media/image7.sv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4.png"/><Relationship Id="rId7" Type="http://schemas.openxmlformats.org/officeDocument/2006/relationships/image" Target="../media/image8.emf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Relationship Id="rId9" Type="http://schemas.openxmlformats.org/officeDocument/2006/relationships/image" Target="../media/image2.svg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5.svg"/><Relationship Id="rId7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8.emf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image" Target="../media/image4.png"/><Relationship Id="rId7" Type="http://schemas.openxmlformats.org/officeDocument/2006/relationships/image" Target="../media/image1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Relationship Id="rId9" Type="http://schemas.openxmlformats.org/officeDocument/2006/relationships/image" Target="../media/image11.emf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2.svg"/><Relationship Id="rId9" Type="http://schemas.openxmlformats.org/officeDocument/2006/relationships/image" Target="../media/image11.emf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image" Target="../media/image4.png"/><Relationship Id="rId7" Type="http://schemas.openxmlformats.org/officeDocument/2006/relationships/image" Target="../media/image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Relationship Id="rId9" Type="http://schemas.openxmlformats.org/officeDocument/2006/relationships/image" Target="../media/image11.emf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emf"/><Relationship Id="rId3" Type="http://schemas.openxmlformats.org/officeDocument/2006/relationships/image" Target="../media/image5.svg"/><Relationship Id="rId7" Type="http://schemas.openxmlformats.org/officeDocument/2006/relationships/image" Target="../media/image7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_Title_A_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fik 15">
            <a:extLst>
              <a:ext uri="{FF2B5EF4-FFF2-40B4-BE49-F238E27FC236}">
                <a16:creationId xmlns:a16="http://schemas.microsoft.com/office/drawing/2014/main" id="{5197CD21-2836-4DBE-B686-6B34A195A1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"/>
            <a:ext cx="18288000" cy="6946252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170354C8-9813-48A8-B3E0-0EF2AAAFA07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8070" y="6145977"/>
            <a:ext cx="619760" cy="443025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F4639D0E-5CDB-44C3-900F-876CA3A7603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700000">
            <a:off x="6367141" y="6060996"/>
            <a:ext cx="679040" cy="554126"/>
          </a:xfrm>
          <a:prstGeom prst="rect">
            <a:avLst/>
          </a:prstGeom>
        </p:spPr>
      </p:pic>
      <p:sp>
        <p:nvSpPr>
          <p:cNvPr id="19" name="Textplatzhalter 22">
            <a:extLst>
              <a:ext uri="{FF2B5EF4-FFF2-40B4-BE49-F238E27FC236}">
                <a16:creationId xmlns:a16="http://schemas.microsoft.com/office/drawing/2014/main" id="{BA8BEE86-91EC-4FFD-AB6F-FB3D7CF9248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062667" y="6088621"/>
            <a:ext cx="4391914" cy="700959"/>
          </a:xfrm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Blog</a:t>
            </a:r>
          </a:p>
        </p:txBody>
      </p:sp>
      <p:sp>
        <p:nvSpPr>
          <p:cNvPr id="20" name="Textplatzhalter 22">
            <a:extLst>
              <a:ext uri="{FF2B5EF4-FFF2-40B4-BE49-F238E27FC236}">
                <a16:creationId xmlns:a16="http://schemas.microsoft.com/office/drawing/2014/main" id="{22639B97-6724-4784-8F52-0C4690E9202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71009" y="6088621"/>
            <a:ext cx="4391914" cy="700959"/>
          </a:xfrm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@Twitter</a:t>
            </a:r>
          </a:p>
        </p:txBody>
      </p:sp>
      <p:pic>
        <p:nvPicPr>
          <p:cNvPr id="21" name="Grafik 20">
            <a:extLst>
              <a:ext uri="{FF2B5EF4-FFF2-40B4-BE49-F238E27FC236}">
                <a16:creationId xmlns:a16="http://schemas.microsoft.com/office/drawing/2014/main" id="{A29DD979-3A54-48A6-A22A-FDC5A1B3EE02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8070" y="8383323"/>
            <a:ext cx="11125200" cy="472075"/>
          </a:xfrm>
          <a:prstGeom prst="rect">
            <a:avLst/>
          </a:prstGeom>
        </p:spPr>
      </p:pic>
      <p:sp>
        <p:nvSpPr>
          <p:cNvPr id="22" name="Titel 1">
            <a:extLst>
              <a:ext uri="{FF2B5EF4-FFF2-40B4-BE49-F238E27FC236}">
                <a16:creationId xmlns:a16="http://schemas.microsoft.com/office/drawing/2014/main" id="{771B470D-40F0-41F5-A13C-6BE805BBE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8049" y="490991"/>
            <a:ext cx="17393310" cy="1029870"/>
          </a:xfrm>
        </p:spPr>
        <p:txBody>
          <a:bodyPr anchor="t" anchorCtr="0">
            <a:noAutofit/>
          </a:bodyPr>
          <a:lstStyle>
            <a:lvl1pPr>
              <a:lnSpc>
                <a:spcPts val="3800"/>
              </a:lnSpc>
              <a:defRPr sz="35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23" name="Textplatzhalter 22">
            <a:extLst>
              <a:ext uri="{FF2B5EF4-FFF2-40B4-BE49-F238E27FC236}">
                <a16:creationId xmlns:a16="http://schemas.microsoft.com/office/drawing/2014/main" id="{79A3E2C6-7F25-4A74-B6B0-1FF280C8E15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8046" y="1544579"/>
            <a:ext cx="17393308" cy="700959"/>
          </a:xfrm>
          <a:effectLst/>
        </p:spPr>
        <p:txBody>
          <a:bodyPr lIns="108000">
            <a:noAutofit/>
          </a:bodyPr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Untertitel optional</a:t>
            </a:r>
          </a:p>
        </p:txBody>
      </p:sp>
      <p:sp>
        <p:nvSpPr>
          <p:cNvPr id="24" name="Textplatzhalter 22">
            <a:extLst>
              <a:ext uri="{FF2B5EF4-FFF2-40B4-BE49-F238E27FC236}">
                <a16:creationId xmlns:a16="http://schemas.microsoft.com/office/drawing/2014/main" id="{C8F2CE15-1030-474F-912C-5354C12B8D5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78046" y="2204945"/>
            <a:ext cx="17393308" cy="700959"/>
          </a:xfrm>
          <a:effectLst/>
        </p:spPr>
        <p:txBody>
          <a:bodyPr lIns="108000">
            <a:noAutofit/>
          </a:bodyPr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Referent(en) nur Vorname</a:t>
            </a:r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5F547F7B-45DC-43D0-A7D1-ADE243F4AC61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5158256" y="8340476"/>
            <a:ext cx="2757600" cy="484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4615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_Kapitel_A_grü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092D89D9-1FD6-4D2F-9D09-5F0F2B710871}"/>
              </a:ext>
            </a:extLst>
          </p:cNvPr>
          <p:cNvSpPr/>
          <p:nvPr userDrawn="1"/>
        </p:nvSpPr>
        <p:spPr>
          <a:xfrm>
            <a:off x="-22020" y="-1"/>
            <a:ext cx="18310020" cy="9104315"/>
          </a:xfrm>
          <a:prstGeom prst="rect">
            <a:avLst/>
          </a:prstGeom>
          <a:solidFill>
            <a:srgbClr val="55B8A4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err="1">
              <a:solidFill>
                <a:schemeClr val="tx1"/>
              </a:solidFill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469AB79E-654E-403C-A81E-D3FFF90DE54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156000" y="324983"/>
            <a:ext cx="2757600" cy="488112"/>
          </a:xfrm>
          <a:prstGeom prst="rect">
            <a:avLst/>
          </a:prstGeom>
        </p:spPr>
      </p:pic>
      <p:sp>
        <p:nvSpPr>
          <p:cNvPr id="10" name="Titel 1">
            <a:extLst>
              <a:ext uri="{FF2B5EF4-FFF2-40B4-BE49-F238E27FC236}">
                <a16:creationId xmlns:a16="http://schemas.microsoft.com/office/drawing/2014/main" id="{851451F8-AE7E-41C2-969E-8B96A1710F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1506" y="324983"/>
            <a:ext cx="14246656" cy="6832120"/>
          </a:xfrm>
        </p:spPr>
        <p:txBody>
          <a:bodyPr anchor="t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048147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_Kapitel_A_r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B8D24153-0811-4AB1-83A2-DDBC4141CA86}"/>
              </a:ext>
            </a:extLst>
          </p:cNvPr>
          <p:cNvSpPr/>
          <p:nvPr userDrawn="1"/>
        </p:nvSpPr>
        <p:spPr>
          <a:xfrm>
            <a:off x="-22020" y="0"/>
            <a:ext cx="18310020" cy="9104313"/>
          </a:xfrm>
          <a:prstGeom prst="rect">
            <a:avLst/>
          </a:prstGeom>
          <a:solidFill>
            <a:srgbClr val="D4594A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err="1">
              <a:solidFill>
                <a:schemeClr val="tx1"/>
              </a:solidFill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D7E9EE54-3057-4CAA-BFBD-6591E6965AB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156000" y="324983"/>
            <a:ext cx="2757600" cy="488112"/>
          </a:xfrm>
          <a:prstGeom prst="rect">
            <a:avLst/>
          </a:prstGeom>
        </p:spPr>
      </p:pic>
      <p:sp>
        <p:nvSpPr>
          <p:cNvPr id="10" name="Titel 1">
            <a:extLst>
              <a:ext uri="{FF2B5EF4-FFF2-40B4-BE49-F238E27FC236}">
                <a16:creationId xmlns:a16="http://schemas.microsoft.com/office/drawing/2014/main" id="{AD720BF1-7F7D-40C8-8722-1457C24E5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1506" y="324983"/>
            <a:ext cx="14246656" cy="6832120"/>
          </a:xfrm>
        </p:spPr>
        <p:txBody>
          <a:bodyPr anchor="t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694149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_Kapitel_A_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4BF6EC13-A217-46FF-B833-15F4E80EE926}"/>
              </a:ext>
            </a:extLst>
          </p:cNvPr>
          <p:cNvSpPr/>
          <p:nvPr userDrawn="1"/>
        </p:nvSpPr>
        <p:spPr>
          <a:xfrm>
            <a:off x="-22020" y="0"/>
            <a:ext cx="18310020" cy="9104313"/>
          </a:xfrm>
          <a:prstGeom prst="rect">
            <a:avLst/>
          </a:prstGeom>
          <a:solidFill>
            <a:srgbClr val="005279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err="1">
              <a:solidFill>
                <a:schemeClr val="tx1"/>
              </a:solidFill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D7943D0A-B558-4E95-97AB-CAECC108DC8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156000" y="324983"/>
            <a:ext cx="2757600" cy="488112"/>
          </a:xfrm>
          <a:prstGeom prst="rect">
            <a:avLst/>
          </a:prstGeom>
        </p:spPr>
      </p:pic>
      <p:sp>
        <p:nvSpPr>
          <p:cNvPr id="10" name="Titel 1">
            <a:extLst>
              <a:ext uri="{FF2B5EF4-FFF2-40B4-BE49-F238E27FC236}">
                <a16:creationId xmlns:a16="http://schemas.microsoft.com/office/drawing/2014/main" id="{D6023618-6CC9-493B-93D5-C80CC5B512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1506" y="324983"/>
            <a:ext cx="14246656" cy="6832120"/>
          </a:xfrm>
        </p:spPr>
        <p:txBody>
          <a:bodyPr anchor="t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952291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_Kapitel_B_grü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21F0E14E-85EE-4A7A-9031-446A3D03915F}"/>
              </a:ext>
            </a:extLst>
          </p:cNvPr>
          <p:cNvSpPr/>
          <p:nvPr userDrawn="1"/>
        </p:nvSpPr>
        <p:spPr>
          <a:xfrm>
            <a:off x="-22020" y="-1"/>
            <a:ext cx="18310020" cy="6946252"/>
          </a:xfrm>
          <a:prstGeom prst="rect">
            <a:avLst/>
          </a:prstGeom>
          <a:solidFill>
            <a:srgbClr val="55B8A4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err="1">
              <a:solidFill>
                <a:schemeClr val="tx1"/>
              </a:solidFill>
            </a:endParaRPr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FC0A1987-A0F7-48BE-80A5-6722510945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30110" y="1985248"/>
            <a:ext cx="16205760" cy="1502976"/>
          </a:xfrm>
        </p:spPr>
        <p:txBody>
          <a:bodyPr wrap="square" anchor="t" anchorCtr="0">
            <a:spAutoFit/>
          </a:bodyPr>
          <a:lstStyle>
            <a:lvl1pPr algn="ctr">
              <a:lnSpc>
                <a:spcPts val="5500"/>
              </a:lnSpc>
              <a:defRPr sz="50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r>
              <a:rPr lang="de-DE"/>
              <a:t>Mastertitelformat</a:t>
            </a:r>
            <a:br>
              <a:rPr lang="de-DE"/>
            </a:br>
            <a:r>
              <a:rPr lang="de-DE"/>
              <a:t>bearbeiten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1A1CCB88-124B-480F-9286-28665809355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156000" y="324983"/>
            <a:ext cx="2757600" cy="488112"/>
          </a:xfrm>
          <a:prstGeom prst="rect">
            <a:avLst/>
          </a:prstGeom>
        </p:spPr>
      </p:pic>
      <p:sp>
        <p:nvSpPr>
          <p:cNvPr id="12" name="Datumsplatzhalter 3">
            <a:extLst>
              <a:ext uri="{FF2B5EF4-FFF2-40B4-BE49-F238E27FC236}">
                <a16:creationId xmlns:a16="http://schemas.microsoft.com/office/drawing/2014/main" id="{B11E6D8D-37CE-4FEF-A990-15667DCD6C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62051" y="8341724"/>
            <a:ext cx="1778926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13" name="Fußzeilenplatzhalter 4">
            <a:extLst>
              <a:ext uri="{FF2B5EF4-FFF2-40B4-BE49-F238E27FC236}">
                <a16:creationId xmlns:a16="http://schemas.microsoft.com/office/drawing/2014/main" id="{DDEE0E11-E8D8-4077-85B7-406F19EB27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20434" y="8350271"/>
            <a:ext cx="14095420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14" name="Foliennummernplatzhalter 5">
            <a:extLst>
              <a:ext uri="{FF2B5EF4-FFF2-40B4-BE49-F238E27FC236}">
                <a16:creationId xmlns:a16="http://schemas.microsoft.com/office/drawing/2014/main" id="{7C13BF8C-866F-4A9D-9F03-D9C153D966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32012" y="8341725"/>
            <a:ext cx="1150576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EBD7C1-51EB-4865-9A96-3F34B13A13C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254742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_Kapitel_B_li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3C67582C-2D49-48EE-B03E-1B6C28A3A250}"/>
              </a:ext>
            </a:extLst>
          </p:cNvPr>
          <p:cNvSpPr/>
          <p:nvPr userDrawn="1"/>
        </p:nvSpPr>
        <p:spPr>
          <a:xfrm>
            <a:off x="-22020" y="-1"/>
            <a:ext cx="18310020" cy="6946252"/>
          </a:xfrm>
          <a:prstGeom prst="rect">
            <a:avLst/>
          </a:prstGeom>
          <a:solidFill>
            <a:srgbClr val="6D65AB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err="1">
              <a:solidFill>
                <a:schemeClr val="tx1"/>
              </a:solidFill>
            </a:endParaRP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47DFC092-A942-4224-B76B-183ACC3B8ED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156000" y="324983"/>
            <a:ext cx="2757600" cy="488112"/>
          </a:xfrm>
          <a:prstGeom prst="rect">
            <a:avLst/>
          </a:prstGeom>
        </p:spPr>
      </p:pic>
      <p:sp>
        <p:nvSpPr>
          <p:cNvPr id="18" name="Titel 1">
            <a:extLst>
              <a:ext uri="{FF2B5EF4-FFF2-40B4-BE49-F238E27FC236}">
                <a16:creationId xmlns:a16="http://schemas.microsoft.com/office/drawing/2014/main" id="{CA15387C-2715-4DAC-B6D7-ADA2AA2CA0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30110" y="1985248"/>
            <a:ext cx="16205760" cy="1502976"/>
          </a:xfrm>
        </p:spPr>
        <p:txBody>
          <a:bodyPr wrap="square" anchor="t" anchorCtr="0">
            <a:spAutoFit/>
          </a:bodyPr>
          <a:lstStyle>
            <a:lvl1pPr algn="ctr">
              <a:lnSpc>
                <a:spcPts val="5500"/>
              </a:lnSpc>
              <a:defRPr sz="50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r>
              <a:rPr lang="de-DE"/>
              <a:t>Mastertitelformat</a:t>
            </a:r>
            <a:br>
              <a:rPr lang="de-DE"/>
            </a:br>
            <a:r>
              <a:rPr lang="de-DE"/>
              <a:t>bearbeiten</a:t>
            </a:r>
          </a:p>
        </p:txBody>
      </p:sp>
      <p:sp>
        <p:nvSpPr>
          <p:cNvPr id="19" name="Datumsplatzhalter 3">
            <a:extLst>
              <a:ext uri="{FF2B5EF4-FFF2-40B4-BE49-F238E27FC236}">
                <a16:creationId xmlns:a16="http://schemas.microsoft.com/office/drawing/2014/main" id="{08DF3C16-9D31-4812-8763-A8FB7F96ED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62051" y="8341724"/>
            <a:ext cx="1778926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20" name="Fußzeilenplatzhalter 4">
            <a:extLst>
              <a:ext uri="{FF2B5EF4-FFF2-40B4-BE49-F238E27FC236}">
                <a16:creationId xmlns:a16="http://schemas.microsoft.com/office/drawing/2014/main" id="{5DB8CB4D-28D3-4DE4-8587-1696B5BFDC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20434" y="8350271"/>
            <a:ext cx="14095420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21" name="Foliennummernplatzhalter 5">
            <a:extLst>
              <a:ext uri="{FF2B5EF4-FFF2-40B4-BE49-F238E27FC236}">
                <a16:creationId xmlns:a16="http://schemas.microsoft.com/office/drawing/2014/main" id="{7520853E-47E9-4612-97E1-8AB2BA1D14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32012" y="8341725"/>
            <a:ext cx="1150576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EBD7C1-51EB-4865-9A96-3F34B13A13C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564291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_Kapitel_B_r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5C66A956-B0FF-4319-9B71-E4531186362B}"/>
              </a:ext>
            </a:extLst>
          </p:cNvPr>
          <p:cNvSpPr/>
          <p:nvPr userDrawn="1"/>
        </p:nvSpPr>
        <p:spPr>
          <a:xfrm>
            <a:off x="-22020" y="-1"/>
            <a:ext cx="18310020" cy="6946252"/>
          </a:xfrm>
          <a:prstGeom prst="rect">
            <a:avLst/>
          </a:prstGeom>
          <a:solidFill>
            <a:srgbClr val="D4594A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err="1">
              <a:solidFill>
                <a:schemeClr val="tx1"/>
              </a:solidFill>
            </a:endParaRPr>
          </a:p>
        </p:txBody>
      </p:sp>
      <p:sp>
        <p:nvSpPr>
          <p:cNvPr id="17" name="Titel 1">
            <a:extLst>
              <a:ext uri="{FF2B5EF4-FFF2-40B4-BE49-F238E27FC236}">
                <a16:creationId xmlns:a16="http://schemas.microsoft.com/office/drawing/2014/main" id="{DE85DEA6-17F2-4AFC-BC2F-05A406D4BC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30110" y="1985248"/>
            <a:ext cx="16205760" cy="1502976"/>
          </a:xfrm>
        </p:spPr>
        <p:txBody>
          <a:bodyPr wrap="square" anchor="t" anchorCtr="0">
            <a:spAutoFit/>
          </a:bodyPr>
          <a:lstStyle>
            <a:lvl1pPr algn="ctr">
              <a:lnSpc>
                <a:spcPts val="5500"/>
              </a:lnSpc>
              <a:defRPr sz="50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r>
              <a:rPr lang="de-DE"/>
              <a:t>Mastertitelformat</a:t>
            </a:r>
            <a:br>
              <a:rPr lang="de-DE"/>
            </a:br>
            <a:r>
              <a:rPr lang="de-DE"/>
              <a:t>bearbeiten</a:t>
            </a: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3369EA8D-B86D-4B83-BB75-16A59680A79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156000" y="324983"/>
            <a:ext cx="2757600" cy="488112"/>
          </a:xfrm>
          <a:prstGeom prst="rect">
            <a:avLst/>
          </a:prstGeom>
        </p:spPr>
      </p:pic>
      <p:sp>
        <p:nvSpPr>
          <p:cNvPr id="19" name="Datumsplatzhalter 3">
            <a:extLst>
              <a:ext uri="{FF2B5EF4-FFF2-40B4-BE49-F238E27FC236}">
                <a16:creationId xmlns:a16="http://schemas.microsoft.com/office/drawing/2014/main" id="{C96C2F84-0FF5-4C9E-AF01-D500921931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62051" y="8341724"/>
            <a:ext cx="1778926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20" name="Fußzeilenplatzhalter 4">
            <a:extLst>
              <a:ext uri="{FF2B5EF4-FFF2-40B4-BE49-F238E27FC236}">
                <a16:creationId xmlns:a16="http://schemas.microsoft.com/office/drawing/2014/main" id="{5D5DC4A7-5535-4FCE-BB48-E802E6205C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20434" y="8350271"/>
            <a:ext cx="14095420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21" name="Foliennummernplatzhalter 5">
            <a:extLst>
              <a:ext uri="{FF2B5EF4-FFF2-40B4-BE49-F238E27FC236}">
                <a16:creationId xmlns:a16="http://schemas.microsoft.com/office/drawing/2014/main" id="{D774571A-8C5E-44A5-A068-8AA7E65AE5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32012" y="8341725"/>
            <a:ext cx="1150576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EBD7C1-51EB-4865-9A96-3F34B13A13C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281341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_Kapitel_B_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101AC582-1C43-4B27-92CD-CC98F881CFD3}"/>
              </a:ext>
            </a:extLst>
          </p:cNvPr>
          <p:cNvSpPr/>
          <p:nvPr userDrawn="1"/>
        </p:nvSpPr>
        <p:spPr>
          <a:xfrm>
            <a:off x="-22020" y="-1"/>
            <a:ext cx="18310020" cy="6946252"/>
          </a:xfrm>
          <a:prstGeom prst="rect">
            <a:avLst/>
          </a:prstGeom>
          <a:solidFill>
            <a:srgbClr val="005279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err="1">
              <a:solidFill>
                <a:schemeClr val="tx1"/>
              </a:solidFill>
            </a:endParaRPr>
          </a:p>
        </p:txBody>
      </p:sp>
      <p:sp>
        <p:nvSpPr>
          <p:cNvPr id="17" name="Titel 1">
            <a:extLst>
              <a:ext uri="{FF2B5EF4-FFF2-40B4-BE49-F238E27FC236}">
                <a16:creationId xmlns:a16="http://schemas.microsoft.com/office/drawing/2014/main" id="{1343DAFB-CFA7-4C3E-BB19-0EF647D01D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30110" y="1985248"/>
            <a:ext cx="16205760" cy="1502976"/>
          </a:xfrm>
        </p:spPr>
        <p:txBody>
          <a:bodyPr wrap="square" anchor="t" anchorCtr="0">
            <a:spAutoFit/>
          </a:bodyPr>
          <a:lstStyle>
            <a:lvl1pPr algn="ctr">
              <a:lnSpc>
                <a:spcPts val="5500"/>
              </a:lnSpc>
              <a:defRPr sz="50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r>
              <a:rPr lang="de-DE"/>
              <a:t>Mastertitelformat</a:t>
            </a:r>
            <a:br>
              <a:rPr lang="de-DE"/>
            </a:br>
            <a:r>
              <a:rPr lang="de-DE"/>
              <a:t>bearbeiten</a:t>
            </a: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9EB3827D-7209-4D67-8A7F-93493C8072E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156000" y="324983"/>
            <a:ext cx="2757600" cy="488112"/>
          </a:xfrm>
          <a:prstGeom prst="rect">
            <a:avLst/>
          </a:prstGeom>
        </p:spPr>
      </p:pic>
      <p:sp>
        <p:nvSpPr>
          <p:cNvPr id="19" name="Datumsplatzhalter 3">
            <a:extLst>
              <a:ext uri="{FF2B5EF4-FFF2-40B4-BE49-F238E27FC236}">
                <a16:creationId xmlns:a16="http://schemas.microsoft.com/office/drawing/2014/main" id="{D56F2200-CFDD-4F9C-A826-D2A5163006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62051" y="8341724"/>
            <a:ext cx="1778926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20" name="Fußzeilenplatzhalter 4">
            <a:extLst>
              <a:ext uri="{FF2B5EF4-FFF2-40B4-BE49-F238E27FC236}">
                <a16:creationId xmlns:a16="http://schemas.microsoft.com/office/drawing/2014/main" id="{00ABE1D4-35DF-451B-A8F6-603A16531D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20434" y="8350271"/>
            <a:ext cx="14095420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21" name="Foliennummernplatzhalter 5">
            <a:extLst>
              <a:ext uri="{FF2B5EF4-FFF2-40B4-BE49-F238E27FC236}">
                <a16:creationId xmlns:a16="http://schemas.microsoft.com/office/drawing/2014/main" id="{DB3A3C30-14AE-4792-A8EB-78D8015A1F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32012" y="8341725"/>
            <a:ext cx="1150576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EBD7C1-51EB-4865-9A96-3F34B13A13C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74958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_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1">
            <a:extLst>
              <a:ext uri="{FF2B5EF4-FFF2-40B4-BE49-F238E27FC236}">
                <a16:creationId xmlns:a16="http://schemas.microsoft.com/office/drawing/2014/main" id="{A77B4694-570E-4975-9A1B-BA45EB3B7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015" y="213974"/>
            <a:ext cx="14471866" cy="1041462"/>
          </a:xfrm>
        </p:spPr>
        <p:txBody>
          <a:bodyPr anchor="t" anchorCtr="0"/>
          <a:lstStyle>
            <a:lvl1pPr>
              <a:defRPr>
                <a:latin typeface="Nunito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14" name="Datumsplatzhalter 3">
            <a:extLst>
              <a:ext uri="{FF2B5EF4-FFF2-40B4-BE49-F238E27FC236}">
                <a16:creationId xmlns:a16="http://schemas.microsoft.com/office/drawing/2014/main" id="{09D99876-60E0-417A-8567-F163235ED5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62051" y="8341724"/>
            <a:ext cx="1778926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15" name="Fußzeilenplatzhalter 4">
            <a:extLst>
              <a:ext uri="{FF2B5EF4-FFF2-40B4-BE49-F238E27FC236}">
                <a16:creationId xmlns:a16="http://schemas.microsoft.com/office/drawing/2014/main" id="{1793CE4D-22C3-4F9F-9CF7-1EFEE4BC12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20434" y="8350271"/>
            <a:ext cx="14095420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16" name="Foliennummernplatzhalter 5">
            <a:extLst>
              <a:ext uri="{FF2B5EF4-FFF2-40B4-BE49-F238E27FC236}">
                <a16:creationId xmlns:a16="http://schemas.microsoft.com/office/drawing/2014/main" id="{4861E02D-CB25-4CF6-88D1-EB22C74259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32012" y="8341725"/>
            <a:ext cx="1150576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EBD7C1-51EB-4865-9A96-3F34B13A13C1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E09447A5-C892-3043-9491-E871416C30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2015" y="1418744"/>
            <a:ext cx="17383842" cy="675111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7299379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_Conte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>
            <a:extLst>
              <a:ext uri="{FF2B5EF4-FFF2-40B4-BE49-F238E27FC236}">
                <a16:creationId xmlns:a16="http://schemas.microsoft.com/office/drawing/2014/main" id="{0845DB9C-1CC1-4BF6-BC71-6EECD640F4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2015" y="212339"/>
            <a:ext cx="14471866" cy="1459890"/>
          </a:xfrm>
        </p:spPr>
        <p:txBody>
          <a:bodyPr anchor="t" anchorCtr="0"/>
          <a:lstStyle>
            <a:lvl1pPr>
              <a:defRPr>
                <a:latin typeface="Nunito" pitchFamily="2" charset="77"/>
              </a:defRPr>
            </a:lvl1pPr>
          </a:lstStyle>
          <a:p>
            <a:r>
              <a:rPr lang="de-DE"/>
              <a:t>Mastertitelformat</a:t>
            </a:r>
            <a:br>
              <a:rPr lang="de-DE"/>
            </a:br>
            <a:r>
              <a:rPr lang="de-DE"/>
              <a:t>bearbeiten</a:t>
            </a:r>
          </a:p>
        </p:txBody>
      </p:sp>
      <p:sp>
        <p:nvSpPr>
          <p:cNvPr id="11" name="Datumsplatzhalter 3">
            <a:extLst>
              <a:ext uri="{FF2B5EF4-FFF2-40B4-BE49-F238E27FC236}">
                <a16:creationId xmlns:a16="http://schemas.microsoft.com/office/drawing/2014/main" id="{C40AFFC1-5C34-4994-BF5F-AD132A511D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62051" y="8341724"/>
            <a:ext cx="1778926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12" name="Fußzeilenplatzhalter 4">
            <a:extLst>
              <a:ext uri="{FF2B5EF4-FFF2-40B4-BE49-F238E27FC236}">
                <a16:creationId xmlns:a16="http://schemas.microsoft.com/office/drawing/2014/main" id="{C6124B7C-A990-4786-B7E0-E4D8D544D2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20434" y="8350271"/>
            <a:ext cx="14095420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13" name="Foliennummernplatzhalter 5">
            <a:extLst>
              <a:ext uri="{FF2B5EF4-FFF2-40B4-BE49-F238E27FC236}">
                <a16:creationId xmlns:a16="http://schemas.microsoft.com/office/drawing/2014/main" id="{7DA6385C-DBEB-4C72-9F77-F4103A6400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32012" y="8341725"/>
            <a:ext cx="1150576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EBD7C1-51EB-4865-9A96-3F34B13A13C1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C80FF614-42F1-5C47-936E-342A3AE251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2015" y="2007069"/>
            <a:ext cx="17383842" cy="621571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2348407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_Content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Datumsplatzhalter 3">
            <a:extLst>
              <a:ext uri="{FF2B5EF4-FFF2-40B4-BE49-F238E27FC236}">
                <a16:creationId xmlns:a16="http://schemas.microsoft.com/office/drawing/2014/main" id="{70379DC1-5948-4231-8375-DBF1820159F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862051" y="8341724"/>
            <a:ext cx="1778926" cy="486124"/>
          </a:xfrm>
        </p:spPr>
        <p:txBody>
          <a:bodyPr/>
          <a:lstStyle/>
          <a:p>
            <a:endParaRPr lang="de-DE"/>
          </a:p>
        </p:txBody>
      </p:sp>
      <p:sp>
        <p:nvSpPr>
          <p:cNvPr id="13" name="Fußzeilenplatzhalter 4">
            <a:extLst>
              <a:ext uri="{FF2B5EF4-FFF2-40B4-BE49-F238E27FC236}">
                <a16:creationId xmlns:a16="http://schemas.microsoft.com/office/drawing/2014/main" id="{C7E87F2C-B543-4A0F-85FA-CF497B999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20434" y="8350271"/>
            <a:ext cx="14095420" cy="486124"/>
          </a:xfrm>
        </p:spPr>
        <p:txBody>
          <a:bodyPr/>
          <a:lstStyle/>
          <a:p>
            <a:endParaRPr lang="de-DE"/>
          </a:p>
        </p:txBody>
      </p:sp>
      <p:sp>
        <p:nvSpPr>
          <p:cNvPr id="14" name="Foliennummernplatzhalter 5">
            <a:extLst>
              <a:ext uri="{FF2B5EF4-FFF2-40B4-BE49-F238E27FC236}">
                <a16:creationId xmlns:a16="http://schemas.microsoft.com/office/drawing/2014/main" id="{2DBA6980-F2C7-40C6-B8DE-2C772F639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32012" y="8341725"/>
            <a:ext cx="1150576" cy="486124"/>
          </a:xfrm>
        </p:spPr>
        <p:txBody>
          <a:bodyPr/>
          <a:lstStyle>
            <a:lvl1pPr algn="l">
              <a:defRPr/>
            </a:lvl1pPr>
          </a:lstStyle>
          <a:p>
            <a:fld id="{C8EBD7C1-51EB-4865-9A96-3F34B13A13C1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485F5376-6C35-9A41-A458-143BD897A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015" y="213974"/>
            <a:ext cx="14471866" cy="1041462"/>
          </a:xfrm>
        </p:spPr>
        <p:txBody>
          <a:bodyPr anchor="t" anchorCtr="0"/>
          <a:lstStyle>
            <a:lvl1pPr>
              <a:defRPr>
                <a:latin typeface="Nunito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F34272B0-8383-0846-A1FC-1CB41AD7A52B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532014" y="1418744"/>
            <a:ext cx="8611988" cy="675111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  <p:sp>
        <p:nvSpPr>
          <p:cNvPr id="15" name="Inhaltsplatzhalter 2">
            <a:extLst>
              <a:ext uri="{FF2B5EF4-FFF2-40B4-BE49-F238E27FC236}">
                <a16:creationId xmlns:a16="http://schemas.microsoft.com/office/drawing/2014/main" id="{ABC4780B-F1F8-1A4B-A400-06F841801BC2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9303866" y="1418744"/>
            <a:ext cx="8611988" cy="675111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231824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_Title_B_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0A25D9F3-6D5F-4448-9523-5CAC398200C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"/>
            <a:ext cx="18288000" cy="6946252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2F9AE17D-059E-480A-A126-FEE99A4792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8049" y="490989"/>
            <a:ext cx="17393310" cy="579646"/>
          </a:xfrm>
        </p:spPr>
        <p:txBody>
          <a:bodyPr anchor="t" anchorCtr="0">
            <a:spAutoFit/>
          </a:bodyPr>
          <a:lstStyle>
            <a:lvl1pPr>
              <a:lnSpc>
                <a:spcPts val="3800"/>
              </a:lnSpc>
              <a:defRPr sz="35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A2D58D1A-EBC9-4981-9A96-3DD3C082340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8070" y="8383323"/>
            <a:ext cx="11125200" cy="472075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98159E64-2620-474C-9309-3BFE3DDAF89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158256" y="8340476"/>
            <a:ext cx="2757600" cy="484983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965820A9-F670-4F7F-BC61-FE16742DC11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98070" y="6145977"/>
            <a:ext cx="619760" cy="443025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ABCC14EB-C609-48BE-8FF3-8208BB7DF114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700000">
            <a:off x="6367141" y="6060996"/>
            <a:ext cx="679040" cy="554126"/>
          </a:xfrm>
          <a:prstGeom prst="rect">
            <a:avLst/>
          </a:prstGeom>
        </p:spPr>
      </p:pic>
      <p:sp>
        <p:nvSpPr>
          <p:cNvPr id="12" name="Textplatzhalter 22">
            <a:extLst>
              <a:ext uri="{FF2B5EF4-FFF2-40B4-BE49-F238E27FC236}">
                <a16:creationId xmlns:a16="http://schemas.microsoft.com/office/drawing/2014/main" id="{F07A7AB2-BEDA-4362-A47D-DD88A8E397D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8046" y="1544579"/>
            <a:ext cx="17393308" cy="700959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Untertitel optional</a:t>
            </a:r>
          </a:p>
        </p:txBody>
      </p:sp>
      <p:sp>
        <p:nvSpPr>
          <p:cNvPr id="13" name="Textplatzhalter 22">
            <a:extLst>
              <a:ext uri="{FF2B5EF4-FFF2-40B4-BE49-F238E27FC236}">
                <a16:creationId xmlns:a16="http://schemas.microsoft.com/office/drawing/2014/main" id="{06DB92DE-C58D-4E03-9EC6-15FAABF3060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78046" y="2204945"/>
            <a:ext cx="17393308" cy="700959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Referent(en) nur Vorname</a:t>
            </a:r>
          </a:p>
        </p:txBody>
      </p:sp>
      <p:sp>
        <p:nvSpPr>
          <p:cNvPr id="14" name="Textplatzhalter 22">
            <a:extLst>
              <a:ext uri="{FF2B5EF4-FFF2-40B4-BE49-F238E27FC236}">
                <a16:creationId xmlns:a16="http://schemas.microsoft.com/office/drawing/2014/main" id="{A1C607A4-07EC-44F1-8FF3-DF8BF4C21E7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71009" y="6088621"/>
            <a:ext cx="4391914" cy="700959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@Twitter</a:t>
            </a:r>
          </a:p>
        </p:txBody>
      </p:sp>
      <p:sp>
        <p:nvSpPr>
          <p:cNvPr id="15" name="Textplatzhalter 22">
            <a:extLst>
              <a:ext uri="{FF2B5EF4-FFF2-40B4-BE49-F238E27FC236}">
                <a16:creationId xmlns:a16="http://schemas.microsoft.com/office/drawing/2014/main" id="{BA864412-A07F-4D46-A20B-6A0A14F578B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062667" y="6088621"/>
            <a:ext cx="4391914" cy="700959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Blog</a:t>
            </a:r>
          </a:p>
        </p:txBody>
      </p:sp>
    </p:spTree>
    <p:extLst>
      <p:ext uri="{BB962C8B-B14F-4D97-AF65-F5344CB8AC3E}">
        <p14:creationId xmlns:p14="http://schemas.microsoft.com/office/powerpoint/2010/main" val="6024352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_Content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Bildplatzhalter 7">
            <a:extLst>
              <a:ext uri="{FF2B5EF4-FFF2-40B4-BE49-F238E27FC236}">
                <a16:creationId xmlns:a16="http://schemas.microsoft.com/office/drawing/2014/main" id="{A246EF04-7AB8-41B9-8397-57D4D4D0713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3420653" y="1418750"/>
            <a:ext cx="4259322" cy="3067756"/>
          </a:xfrm>
        </p:spPr>
        <p:txBody>
          <a:bodyPr/>
          <a:lstStyle/>
          <a:p>
            <a:r>
              <a:rPr lang="en-GB"/>
              <a:t>Click icon to add picture</a:t>
            </a:r>
            <a:endParaRPr lang="de-DE"/>
          </a:p>
        </p:txBody>
      </p:sp>
      <p:sp>
        <p:nvSpPr>
          <p:cNvPr id="13" name="Bildplatzhalter 7">
            <a:extLst>
              <a:ext uri="{FF2B5EF4-FFF2-40B4-BE49-F238E27FC236}">
                <a16:creationId xmlns:a16="http://schemas.microsoft.com/office/drawing/2014/main" id="{F009CE96-EDBA-46E1-8BE6-3764D0A87FF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326746" y="4097069"/>
            <a:ext cx="3877608" cy="3067756"/>
          </a:xfrm>
        </p:spPr>
        <p:txBody>
          <a:bodyPr/>
          <a:lstStyle/>
          <a:p>
            <a:r>
              <a:rPr lang="en-GB"/>
              <a:t>Click icon to add picture</a:t>
            </a:r>
            <a:endParaRPr lang="de-DE"/>
          </a:p>
        </p:txBody>
      </p:sp>
      <p:sp>
        <p:nvSpPr>
          <p:cNvPr id="14" name="Bildplatzhalter 7">
            <a:extLst>
              <a:ext uri="{FF2B5EF4-FFF2-40B4-BE49-F238E27FC236}">
                <a16:creationId xmlns:a16="http://schemas.microsoft.com/office/drawing/2014/main" id="{06FDF7DB-374E-46E3-9ACF-59C3DC604A8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3420653" y="4649809"/>
            <a:ext cx="4259322" cy="2510380"/>
          </a:xfrm>
        </p:spPr>
        <p:txBody>
          <a:bodyPr/>
          <a:lstStyle/>
          <a:p>
            <a:r>
              <a:rPr lang="en-GB"/>
              <a:t>Click icon to add picture</a:t>
            </a:r>
            <a:endParaRPr lang="de-DE"/>
          </a:p>
        </p:txBody>
      </p:sp>
      <p:sp>
        <p:nvSpPr>
          <p:cNvPr id="15" name="Datumsplatzhalter 3">
            <a:extLst>
              <a:ext uri="{FF2B5EF4-FFF2-40B4-BE49-F238E27FC236}">
                <a16:creationId xmlns:a16="http://schemas.microsoft.com/office/drawing/2014/main" id="{07E86153-C323-4264-B22F-AEF5D7A9E22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862051" y="8341724"/>
            <a:ext cx="1778926" cy="486124"/>
          </a:xfrm>
        </p:spPr>
        <p:txBody>
          <a:bodyPr/>
          <a:lstStyle/>
          <a:p>
            <a:endParaRPr lang="de-DE"/>
          </a:p>
        </p:txBody>
      </p:sp>
      <p:sp>
        <p:nvSpPr>
          <p:cNvPr id="16" name="Fußzeilenplatzhalter 4">
            <a:extLst>
              <a:ext uri="{FF2B5EF4-FFF2-40B4-BE49-F238E27FC236}">
                <a16:creationId xmlns:a16="http://schemas.microsoft.com/office/drawing/2014/main" id="{E479F8CE-C5CB-47A3-91D9-F3C4BBCED1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20434" y="8350271"/>
            <a:ext cx="14095420" cy="486124"/>
          </a:xfrm>
        </p:spPr>
        <p:txBody>
          <a:bodyPr/>
          <a:lstStyle/>
          <a:p>
            <a:endParaRPr lang="de-DE"/>
          </a:p>
        </p:txBody>
      </p:sp>
      <p:sp>
        <p:nvSpPr>
          <p:cNvPr id="17" name="Foliennummernplatzhalter 5">
            <a:extLst>
              <a:ext uri="{FF2B5EF4-FFF2-40B4-BE49-F238E27FC236}">
                <a16:creationId xmlns:a16="http://schemas.microsoft.com/office/drawing/2014/main" id="{AD49767D-4A65-4126-9DF4-01018EB11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32012" y="8341725"/>
            <a:ext cx="1150576" cy="486124"/>
          </a:xfrm>
        </p:spPr>
        <p:txBody>
          <a:bodyPr/>
          <a:lstStyle/>
          <a:p>
            <a:fld id="{C8EBD7C1-51EB-4865-9A96-3F34B13A13C1}" type="slidenum">
              <a:rPr lang="de-DE" smtClean="0"/>
              <a:t>‹#›</a:t>
            </a:fld>
            <a:endParaRPr lang="de-DE"/>
          </a:p>
        </p:txBody>
      </p:sp>
      <p:sp>
        <p:nvSpPr>
          <p:cNvPr id="18" name="Titel 1">
            <a:extLst>
              <a:ext uri="{FF2B5EF4-FFF2-40B4-BE49-F238E27FC236}">
                <a16:creationId xmlns:a16="http://schemas.microsoft.com/office/drawing/2014/main" id="{90C427C8-2741-724B-9628-2422BD9EC5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015" y="213974"/>
            <a:ext cx="14471866" cy="1041462"/>
          </a:xfrm>
        </p:spPr>
        <p:txBody>
          <a:bodyPr anchor="t" anchorCtr="0"/>
          <a:lstStyle>
            <a:lvl1pPr>
              <a:defRPr>
                <a:latin typeface="Nunito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21" name="Bildplatzhalter 7">
            <a:extLst>
              <a:ext uri="{FF2B5EF4-FFF2-40B4-BE49-F238E27FC236}">
                <a16:creationId xmlns:a16="http://schemas.microsoft.com/office/drawing/2014/main" id="{78588EE9-BF7D-D849-B737-57C402339B8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326748" y="1418746"/>
            <a:ext cx="3877608" cy="2509188"/>
          </a:xfrm>
        </p:spPr>
        <p:txBody>
          <a:bodyPr/>
          <a:lstStyle/>
          <a:p>
            <a:r>
              <a:rPr lang="en-GB"/>
              <a:t>Click icon to add picture</a:t>
            </a:r>
            <a:endParaRPr lang="de-DE"/>
          </a:p>
        </p:txBody>
      </p:sp>
      <p:sp>
        <p:nvSpPr>
          <p:cNvPr id="22" name="Bildplatzhalter 7">
            <a:extLst>
              <a:ext uri="{FF2B5EF4-FFF2-40B4-BE49-F238E27FC236}">
                <a16:creationId xmlns:a16="http://schemas.microsoft.com/office/drawing/2014/main" id="{4B763E0A-146D-7D44-BBCD-B077402437F6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32015" y="1418750"/>
            <a:ext cx="8578438" cy="5741445"/>
          </a:xfrm>
        </p:spPr>
        <p:txBody>
          <a:bodyPr/>
          <a:lstStyle/>
          <a:p>
            <a:r>
              <a:rPr lang="en-GB"/>
              <a:t>Click icon to add picture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3948274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6_Cod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Inhaltsplatzhalter 8"/>
          <p:cNvSpPr>
            <a:spLocks noGrp="1"/>
          </p:cNvSpPr>
          <p:nvPr>
            <p:ph sz="quarter" idx="17"/>
          </p:nvPr>
        </p:nvSpPr>
        <p:spPr>
          <a:xfrm>
            <a:off x="532012" y="4119251"/>
            <a:ext cx="16302320" cy="86581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platzhalter 11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521184" y="2458406"/>
            <a:ext cx="16313148" cy="805193"/>
          </a:xfrm>
          <a:ln>
            <a:solidFill>
              <a:schemeClr val="accent2"/>
            </a:solidFill>
          </a:ln>
        </p:spPr>
        <p:txBody>
          <a:bodyPr wrap="square" lIns="108000" tIns="108000" rIns="108000" bIns="108000">
            <a:spAutoFit/>
          </a:bodyPr>
          <a:lstStyle>
            <a:lvl1pPr marL="0" indent="0">
              <a:spcBef>
                <a:spcPts val="0"/>
              </a:spcBef>
              <a:buNone/>
              <a:defRPr sz="1400" b="0" baseline="0">
                <a:latin typeface="Courier New" pitchFamily="49" charset="0"/>
                <a:cs typeface="Courier New" pitchFamily="49" charset="0"/>
              </a:defRPr>
            </a:lvl1pPr>
            <a:lvl2pPr marL="1463" indent="0">
              <a:spcBef>
                <a:spcPts val="0"/>
              </a:spcBef>
              <a:buClr>
                <a:schemeClr val="tx1"/>
              </a:buClr>
              <a:buFont typeface="Arial" panose="020B0604020202020204" pitchFamily="34" charset="0"/>
              <a:buNone/>
              <a:defRPr sz="1400" b="0">
                <a:latin typeface="Courier New" pitchFamily="49" charset="0"/>
                <a:cs typeface="Courier New" pitchFamily="49" charset="0"/>
              </a:defRPr>
            </a:lvl2pPr>
            <a:lvl3pPr marL="270000" indent="0">
              <a:spcBef>
                <a:spcPts val="0"/>
              </a:spcBef>
              <a:buClr>
                <a:schemeClr val="tx1"/>
              </a:buClr>
              <a:buFont typeface="Courier New" pitchFamily="49" charset="0"/>
              <a:buNone/>
              <a:defRPr sz="1400" b="0">
                <a:latin typeface="Courier New" pitchFamily="49" charset="0"/>
                <a:cs typeface="Courier New" pitchFamily="49" charset="0"/>
              </a:defRPr>
            </a:lvl3pPr>
            <a:lvl4pPr marL="810000" indent="-270000">
              <a:spcBef>
                <a:spcPts val="0"/>
              </a:spcBef>
              <a:buClr>
                <a:schemeClr val="tx1"/>
              </a:buClr>
              <a:buFont typeface="Segoe UI" pitchFamily="34" charset="0"/>
              <a:buChar char="&gt;"/>
              <a:defRPr sz="1600"/>
            </a:lvl4pPr>
          </a:lstStyle>
          <a:p>
            <a:pPr lvl="0"/>
            <a:r>
              <a:rPr lang="de-DE"/>
              <a:t>Platzhalter: Schrift Courier New, nicht kleiner als 14pt</a:t>
            </a:r>
          </a:p>
          <a:p>
            <a:pPr lvl="1"/>
            <a:r>
              <a:rPr lang="de-DE"/>
              <a:t>Text</a:t>
            </a:r>
          </a:p>
          <a:p>
            <a:pPr lvl="2"/>
            <a:r>
              <a:rPr lang="de-DE"/>
              <a:t>Text</a:t>
            </a:r>
          </a:p>
        </p:txBody>
      </p:sp>
      <p:sp>
        <p:nvSpPr>
          <p:cNvPr id="15" name="Textplatzhalter 11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521184" y="5173343"/>
            <a:ext cx="16313148" cy="805193"/>
          </a:xfrm>
          <a:ln>
            <a:solidFill>
              <a:schemeClr val="accent2"/>
            </a:solidFill>
          </a:ln>
        </p:spPr>
        <p:txBody>
          <a:bodyPr wrap="square" lIns="108000" tIns="108000" rIns="108000" bIns="108000">
            <a:spAutoFit/>
          </a:bodyPr>
          <a:lstStyle>
            <a:lvl1pPr marL="0" indent="0">
              <a:spcBef>
                <a:spcPts val="0"/>
              </a:spcBef>
              <a:buNone/>
              <a:defRPr sz="1400" b="0" baseline="0">
                <a:latin typeface="Courier New" pitchFamily="49" charset="0"/>
                <a:cs typeface="Courier New" pitchFamily="49" charset="0"/>
              </a:defRPr>
            </a:lvl1pPr>
            <a:lvl2pPr marL="1463" indent="0">
              <a:spcBef>
                <a:spcPts val="0"/>
              </a:spcBef>
              <a:buClr>
                <a:schemeClr val="tx1"/>
              </a:buClr>
              <a:buFont typeface="Courier New" pitchFamily="49" charset="0"/>
              <a:buNone/>
              <a:defRPr sz="1400" b="0">
                <a:latin typeface="Courier New" pitchFamily="49" charset="0"/>
                <a:cs typeface="Courier New" pitchFamily="49" charset="0"/>
              </a:defRPr>
            </a:lvl2pPr>
            <a:lvl3pPr marL="270000" indent="0">
              <a:spcBef>
                <a:spcPts val="0"/>
              </a:spcBef>
              <a:buClr>
                <a:schemeClr val="tx1"/>
              </a:buClr>
              <a:buFont typeface="Courier New" pitchFamily="49" charset="0"/>
              <a:buNone/>
              <a:defRPr sz="1400" b="0">
                <a:latin typeface="Courier New" pitchFamily="49" charset="0"/>
                <a:cs typeface="Courier New" pitchFamily="49" charset="0"/>
              </a:defRPr>
            </a:lvl3pPr>
            <a:lvl4pPr marL="810000" indent="-270000">
              <a:spcBef>
                <a:spcPts val="0"/>
              </a:spcBef>
              <a:buClr>
                <a:schemeClr val="tx1"/>
              </a:buClr>
              <a:buFont typeface="Segoe UI" pitchFamily="34" charset="0"/>
              <a:buChar char="&gt;"/>
              <a:defRPr sz="1600"/>
            </a:lvl4pPr>
          </a:lstStyle>
          <a:p>
            <a:pPr lvl="0"/>
            <a:r>
              <a:rPr lang="de-DE"/>
              <a:t>Platzhalter: Schrift Courier New, nicht kleiner als 14pt</a:t>
            </a:r>
          </a:p>
          <a:p>
            <a:pPr lvl="1"/>
            <a:r>
              <a:rPr lang="de-DE"/>
              <a:t>Text</a:t>
            </a:r>
          </a:p>
          <a:p>
            <a:pPr lvl="2"/>
            <a:r>
              <a:rPr lang="de-DE"/>
              <a:t>Text</a:t>
            </a:r>
          </a:p>
        </p:txBody>
      </p:sp>
      <p:sp>
        <p:nvSpPr>
          <p:cNvPr id="13" name="Datumsplatzhalter 3">
            <a:extLst>
              <a:ext uri="{FF2B5EF4-FFF2-40B4-BE49-F238E27FC236}">
                <a16:creationId xmlns:a16="http://schemas.microsoft.com/office/drawing/2014/main" id="{D0CC3800-DF97-E340-AD61-35C134DA44D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862051" y="8341724"/>
            <a:ext cx="1778926" cy="486124"/>
          </a:xfrm>
        </p:spPr>
        <p:txBody>
          <a:bodyPr/>
          <a:lstStyle/>
          <a:p>
            <a:endParaRPr lang="de-DE"/>
          </a:p>
        </p:txBody>
      </p:sp>
      <p:sp>
        <p:nvSpPr>
          <p:cNvPr id="16" name="Fußzeilenplatzhalter 4">
            <a:extLst>
              <a:ext uri="{FF2B5EF4-FFF2-40B4-BE49-F238E27FC236}">
                <a16:creationId xmlns:a16="http://schemas.microsoft.com/office/drawing/2014/main" id="{063538CD-B88E-E148-9EB7-3FAE9E8CC4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20434" y="8350271"/>
            <a:ext cx="14095420" cy="486124"/>
          </a:xfrm>
        </p:spPr>
        <p:txBody>
          <a:bodyPr/>
          <a:lstStyle/>
          <a:p>
            <a:endParaRPr lang="de-DE"/>
          </a:p>
        </p:txBody>
      </p:sp>
      <p:sp>
        <p:nvSpPr>
          <p:cNvPr id="17" name="Foliennummernplatzhalter 5">
            <a:extLst>
              <a:ext uri="{FF2B5EF4-FFF2-40B4-BE49-F238E27FC236}">
                <a16:creationId xmlns:a16="http://schemas.microsoft.com/office/drawing/2014/main" id="{0419B832-494C-0B40-903A-4AD5A587B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32012" y="8341725"/>
            <a:ext cx="1150576" cy="486124"/>
          </a:xfrm>
        </p:spPr>
        <p:txBody>
          <a:bodyPr/>
          <a:lstStyle/>
          <a:p>
            <a:fld id="{C8EBD7C1-51EB-4865-9A96-3F34B13A13C1}" type="slidenum">
              <a:rPr lang="de-DE" smtClean="0"/>
              <a:t>‹#›</a:t>
            </a:fld>
            <a:endParaRPr lang="de-DE"/>
          </a:p>
        </p:txBody>
      </p:sp>
      <p:sp>
        <p:nvSpPr>
          <p:cNvPr id="18" name="Titel 1">
            <a:extLst>
              <a:ext uri="{FF2B5EF4-FFF2-40B4-BE49-F238E27FC236}">
                <a16:creationId xmlns:a16="http://schemas.microsoft.com/office/drawing/2014/main" id="{16FD33CA-3A33-F341-8E19-BB81280A0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015" y="213974"/>
            <a:ext cx="14471866" cy="1041462"/>
          </a:xfrm>
        </p:spPr>
        <p:txBody>
          <a:bodyPr anchor="t" anchorCtr="0"/>
          <a:lstStyle>
            <a:lvl1pPr>
              <a:defRPr>
                <a:latin typeface="Nunito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19" name="Inhaltsplatzhalter 2">
            <a:extLst>
              <a:ext uri="{FF2B5EF4-FFF2-40B4-BE49-F238E27FC236}">
                <a16:creationId xmlns:a16="http://schemas.microsoft.com/office/drawing/2014/main" id="{080D1A91-EC3B-3C4F-ACB4-BB3BC6D7FF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2014" y="1418744"/>
            <a:ext cx="16302320" cy="85138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5119411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6_Cod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platzhalter 11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521184" y="5946973"/>
            <a:ext cx="16313148" cy="805193"/>
          </a:xfrm>
          <a:ln>
            <a:solidFill>
              <a:schemeClr val="accent2"/>
            </a:solidFill>
          </a:ln>
        </p:spPr>
        <p:txBody>
          <a:bodyPr wrap="square" lIns="108000" tIns="108000" rIns="108000" bIns="108000">
            <a:spAutoFit/>
          </a:bodyPr>
          <a:lstStyle>
            <a:lvl1pPr marL="0" indent="0">
              <a:spcBef>
                <a:spcPts val="0"/>
              </a:spcBef>
              <a:buNone/>
              <a:defRPr sz="1400" b="0" baseline="0">
                <a:latin typeface="Courier New" pitchFamily="49" charset="0"/>
                <a:cs typeface="Courier New" pitchFamily="49" charset="0"/>
              </a:defRPr>
            </a:lvl1pPr>
            <a:lvl2pPr marL="1463" indent="0">
              <a:spcBef>
                <a:spcPts val="0"/>
              </a:spcBef>
              <a:buClr>
                <a:schemeClr val="tx1"/>
              </a:buClr>
              <a:buFont typeface="Courier New" pitchFamily="49" charset="0"/>
              <a:buNone/>
              <a:defRPr sz="1400" b="0">
                <a:latin typeface="Courier New" pitchFamily="49" charset="0"/>
                <a:cs typeface="Courier New" pitchFamily="49" charset="0"/>
              </a:defRPr>
            </a:lvl2pPr>
            <a:lvl3pPr marL="270000" indent="0">
              <a:spcBef>
                <a:spcPts val="0"/>
              </a:spcBef>
              <a:buClr>
                <a:schemeClr val="tx1"/>
              </a:buClr>
              <a:buFont typeface="Courier New" pitchFamily="49" charset="0"/>
              <a:buNone/>
              <a:defRPr sz="1400" b="0">
                <a:latin typeface="Courier New" pitchFamily="49" charset="0"/>
                <a:cs typeface="Courier New" pitchFamily="49" charset="0"/>
              </a:defRPr>
            </a:lvl3pPr>
            <a:lvl4pPr marL="810000" indent="-270000">
              <a:spcBef>
                <a:spcPts val="0"/>
              </a:spcBef>
              <a:buClr>
                <a:schemeClr val="tx1"/>
              </a:buClr>
              <a:buFont typeface="Segoe UI" pitchFamily="34" charset="0"/>
              <a:buChar char="&gt;"/>
              <a:defRPr sz="1600"/>
            </a:lvl4pPr>
          </a:lstStyle>
          <a:p>
            <a:pPr lvl="0"/>
            <a:r>
              <a:rPr lang="de-DE"/>
              <a:t>Platzhalter: Schrift Courier New, nicht kleiner als 14pt</a:t>
            </a:r>
          </a:p>
          <a:p>
            <a:pPr lvl="1"/>
            <a:r>
              <a:rPr lang="de-DE"/>
              <a:t>Text</a:t>
            </a:r>
          </a:p>
          <a:p>
            <a:pPr lvl="2"/>
            <a:r>
              <a:rPr lang="de-DE"/>
              <a:t>Text</a:t>
            </a:r>
          </a:p>
        </p:txBody>
      </p:sp>
      <p:sp>
        <p:nvSpPr>
          <p:cNvPr id="9" name="Datumsplatzhalter 3">
            <a:extLst>
              <a:ext uri="{FF2B5EF4-FFF2-40B4-BE49-F238E27FC236}">
                <a16:creationId xmlns:a16="http://schemas.microsoft.com/office/drawing/2014/main" id="{D7805B6F-4861-7347-9C97-EDF9ADB646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862051" y="8341724"/>
            <a:ext cx="1778926" cy="486124"/>
          </a:xfrm>
        </p:spPr>
        <p:txBody>
          <a:bodyPr/>
          <a:lstStyle/>
          <a:p>
            <a:endParaRPr lang="de-DE"/>
          </a:p>
        </p:txBody>
      </p:sp>
      <p:sp>
        <p:nvSpPr>
          <p:cNvPr id="11" name="Fußzeilenplatzhalter 4">
            <a:extLst>
              <a:ext uri="{FF2B5EF4-FFF2-40B4-BE49-F238E27FC236}">
                <a16:creationId xmlns:a16="http://schemas.microsoft.com/office/drawing/2014/main" id="{D4D68F10-9007-3848-8395-953654E578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20434" y="8350271"/>
            <a:ext cx="14095420" cy="486124"/>
          </a:xfrm>
        </p:spPr>
        <p:txBody>
          <a:bodyPr/>
          <a:lstStyle/>
          <a:p>
            <a:endParaRPr lang="de-DE"/>
          </a:p>
        </p:txBody>
      </p:sp>
      <p:sp>
        <p:nvSpPr>
          <p:cNvPr id="12" name="Foliennummernplatzhalter 5">
            <a:extLst>
              <a:ext uri="{FF2B5EF4-FFF2-40B4-BE49-F238E27FC236}">
                <a16:creationId xmlns:a16="http://schemas.microsoft.com/office/drawing/2014/main" id="{C576A2A5-D3A3-0E4F-AAEA-6FF9E38D6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32012" y="8341725"/>
            <a:ext cx="1150576" cy="486124"/>
          </a:xfrm>
        </p:spPr>
        <p:txBody>
          <a:bodyPr/>
          <a:lstStyle/>
          <a:p>
            <a:fld id="{C8EBD7C1-51EB-4865-9A96-3F34B13A13C1}" type="slidenum">
              <a:rPr lang="de-DE" smtClean="0"/>
              <a:t>‹#›</a:t>
            </a:fld>
            <a:endParaRPr lang="de-DE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7FF42DDC-53FA-F04A-9E77-9323D41C66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015" y="213974"/>
            <a:ext cx="14471866" cy="1041462"/>
          </a:xfrm>
        </p:spPr>
        <p:txBody>
          <a:bodyPr anchor="t" anchorCtr="0"/>
          <a:lstStyle>
            <a:lvl1pPr>
              <a:defRPr>
                <a:latin typeface="Nunito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15" name="Inhaltsplatzhalter 2">
            <a:extLst>
              <a:ext uri="{FF2B5EF4-FFF2-40B4-BE49-F238E27FC236}">
                <a16:creationId xmlns:a16="http://schemas.microsoft.com/office/drawing/2014/main" id="{42BB6BFF-C8C2-2F43-89AE-1D4F8B0BEF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2014" y="1418743"/>
            <a:ext cx="16302320" cy="4392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147013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04_Content_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9CEADDCB-7D21-435A-AE0F-ADB12F7EDA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2D88890B-5B56-4165-9978-173138E34D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E12235A-B783-4A55-B666-3BF9867C2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BD7C1-51EB-4865-9A96-3F34B13A13C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7113693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8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4904559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9_TVD_Why_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061E9220-6A60-446D-8BAA-B69D4A80533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222"/>
            <a:ext cx="18288000" cy="9099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29700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9_TVD_Why_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EF34E63E-B948-7C4D-81D0-A899CEB82FF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8288000" cy="9104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17498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9_TVD_Why_F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E610CE57-631B-1F4A-9DAE-B5BF9B1A2FD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8288000" cy="9104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44518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1">
            <a:extLst>
              <a:ext uri="{FF2B5EF4-FFF2-40B4-BE49-F238E27FC236}">
                <a16:creationId xmlns:a16="http://schemas.microsoft.com/office/drawing/2014/main" id="{A77B4694-570E-4975-9A1B-BA45EB3B7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015" y="213974"/>
            <a:ext cx="14471866" cy="1041462"/>
          </a:xfrm>
        </p:spPr>
        <p:txBody>
          <a:bodyPr anchor="t" anchorCtr="0"/>
          <a:lstStyle>
            <a:lvl1pPr>
              <a:defRPr>
                <a:latin typeface="Nunito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13" name="Textplatzhalter 6">
            <a:extLst>
              <a:ext uri="{FF2B5EF4-FFF2-40B4-BE49-F238E27FC236}">
                <a16:creationId xmlns:a16="http://schemas.microsoft.com/office/drawing/2014/main" id="{5BB802A0-5BB8-4824-A8BC-673A16C35E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32015" y="1486123"/>
            <a:ext cx="17397214" cy="67831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Datumsplatzhalter 3">
            <a:extLst>
              <a:ext uri="{FF2B5EF4-FFF2-40B4-BE49-F238E27FC236}">
                <a16:creationId xmlns:a16="http://schemas.microsoft.com/office/drawing/2014/main" id="{09D99876-60E0-417A-8567-F163235ED5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62051" y="8341724"/>
            <a:ext cx="1778926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15" name="Fußzeilenplatzhalter 4">
            <a:extLst>
              <a:ext uri="{FF2B5EF4-FFF2-40B4-BE49-F238E27FC236}">
                <a16:creationId xmlns:a16="http://schemas.microsoft.com/office/drawing/2014/main" id="{1793CE4D-22C3-4F9F-9CF7-1EFEE4BC12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20434" y="8350271"/>
            <a:ext cx="14095420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16" name="Foliennummernplatzhalter 5">
            <a:extLst>
              <a:ext uri="{FF2B5EF4-FFF2-40B4-BE49-F238E27FC236}">
                <a16:creationId xmlns:a16="http://schemas.microsoft.com/office/drawing/2014/main" id="{4861E02D-CB25-4CF6-88D1-EB22C74259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32012" y="8341725"/>
            <a:ext cx="727828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EBD7C1-51EB-4865-9A96-3F34B13A13C1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6943420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>
            <a:extLst>
              <a:ext uri="{FF2B5EF4-FFF2-40B4-BE49-F238E27FC236}">
                <a16:creationId xmlns:a16="http://schemas.microsoft.com/office/drawing/2014/main" id="{EE116146-E8B1-4617-8971-BD3AC89F3E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013" y="158188"/>
            <a:ext cx="14471866" cy="976686"/>
          </a:xfrm>
        </p:spPr>
        <p:txBody>
          <a:bodyPr anchor="t" anchorCtr="0"/>
          <a:lstStyle>
            <a:lvl1pPr>
              <a:defRPr>
                <a:latin typeface="Nunito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10" name="Textplatzhalter 6">
            <a:extLst>
              <a:ext uri="{FF2B5EF4-FFF2-40B4-BE49-F238E27FC236}">
                <a16:creationId xmlns:a16="http://schemas.microsoft.com/office/drawing/2014/main" id="{2F00A3AA-D5FA-489A-81ED-184C91BCABB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32013" y="1535374"/>
            <a:ext cx="8145210" cy="66311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Bildplatzhalter 7">
            <a:extLst>
              <a:ext uri="{FF2B5EF4-FFF2-40B4-BE49-F238E27FC236}">
                <a16:creationId xmlns:a16="http://schemas.microsoft.com/office/drawing/2014/main" id="{9A742A66-B2CB-4A90-A622-587833F7820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944231" y="1515546"/>
            <a:ext cx="8971622" cy="663113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12" name="Datumsplatzhalter 3">
            <a:extLst>
              <a:ext uri="{FF2B5EF4-FFF2-40B4-BE49-F238E27FC236}">
                <a16:creationId xmlns:a16="http://schemas.microsoft.com/office/drawing/2014/main" id="{70379DC1-5948-4231-8375-DBF1820159F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862049" y="8341718"/>
            <a:ext cx="1778926" cy="486124"/>
          </a:xfrm>
        </p:spPr>
        <p:txBody>
          <a:bodyPr/>
          <a:lstStyle/>
          <a:p>
            <a:endParaRPr lang="de-DE"/>
          </a:p>
        </p:txBody>
      </p:sp>
      <p:sp>
        <p:nvSpPr>
          <p:cNvPr id="13" name="Fußzeilenplatzhalter 4">
            <a:extLst>
              <a:ext uri="{FF2B5EF4-FFF2-40B4-BE49-F238E27FC236}">
                <a16:creationId xmlns:a16="http://schemas.microsoft.com/office/drawing/2014/main" id="{C7E87F2C-B543-4A0F-85FA-CF497B999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20434" y="8350266"/>
            <a:ext cx="14095420" cy="486124"/>
          </a:xfrm>
        </p:spPr>
        <p:txBody>
          <a:bodyPr/>
          <a:lstStyle/>
          <a:p>
            <a:r>
              <a:rPr lang="de-DE"/>
              <a:t>Location Analytics – Real-Time Geofencing using Kafka</a:t>
            </a:r>
          </a:p>
        </p:txBody>
      </p:sp>
      <p:sp>
        <p:nvSpPr>
          <p:cNvPr id="14" name="Foliennummernplatzhalter 5">
            <a:extLst>
              <a:ext uri="{FF2B5EF4-FFF2-40B4-BE49-F238E27FC236}">
                <a16:creationId xmlns:a16="http://schemas.microsoft.com/office/drawing/2014/main" id="{2DBA6980-F2C7-40C6-B8DE-2C772F639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32012" y="8341720"/>
            <a:ext cx="1150576" cy="486124"/>
          </a:xfrm>
        </p:spPr>
        <p:txBody>
          <a:bodyPr/>
          <a:lstStyle/>
          <a:p>
            <a:fld id="{C8EBD7C1-51EB-4865-9A96-3F34B13A13C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727263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_Title_C_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>
            <a:extLst>
              <a:ext uri="{FF2B5EF4-FFF2-40B4-BE49-F238E27FC236}">
                <a16:creationId xmlns:a16="http://schemas.microsoft.com/office/drawing/2014/main" id="{EE8BFA6E-75AE-4550-91DB-F738965DD95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"/>
            <a:ext cx="18288000" cy="6946252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DF103F16-84FC-4373-AA75-379A0694BCF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8070" y="6145977"/>
            <a:ext cx="619760" cy="443025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310F7874-6E05-431B-BFD7-1522F3B7AFD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700000">
            <a:off x="6367141" y="6060996"/>
            <a:ext cx="679040" cy="554126"/>
          </a:xfrm>
          <a:prstGeom prst="rect">
            <a:avLst/>
          </a:prstGeom>
        </p:spPr>
      </p:pic>
      <p:sp>
        <p:nvSpPr>
          <p:cNvPr id="15" name="Textplatzhalter 22">
            <a:extLst>
              <a:ext uri="{FF2B5EF4-FFF2-40B4-BE49-F238E27FC236}">
                <a16:creationId xmlns:a16="http://schemas.microsoft.com/office/drawing/2014/main" id="{CC98E858-0814-4999-8992-CEE2F39AAFC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062667" y="6088621"/>
            <a:ext cx="4391914" cy="700959"/>
          </a:xfrm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Blog</a:t>
            </a:r>
          </a:p>
        </p:txBody>
      </p:sp>
      <p:sp>
        <p:nvSpPr>
          <p:cNvPr id="26" name="Textplatzhalter 22">
            <a:extLst>
              <a:ext uri="{FF2B5EF4-FFF2-40B4-BE49-F238E27FC236}">
                <a16:creationId xmlns:a16="http://schemas.microsoft.com/office/drawing/2014/main" id="{E02BDEFE-0271-4DEC-AB83-7E962C937FE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71009" y="6088621"/>
            <a:ext cx="4391914" cy="700959"/>
          </a:xfrm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@Twitter</a:t>
            </a:r>
          </a:p>
        </p:txBody>
      </p:sp>
      <p:pic>
        <p:nvPicPr>
          <p:cNvPr id="27" name="Grafik 26">
            <a:extLst>
              <a:ext uri="{FF2B5EF4-FFF2-40B4-BE49-F238E27FC236}">
                <a16:creationId xmlns:a16="http://schemas.microsoft.com/office/drawing/2014/main" id="{F63F2A91-ABA0-4892-B668-472A0FE7033F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8070" y="8383323"/>
            <a:ext cx="11125200" cy="472075"/>
          </a:xfrm>
          <a:prstGeom prst="rect">
            <a:avLst/>
          </a:prstGeom>
        </p:spPr>
      </p:pic>
      <p:sp>
        <p:nvSpPr>
          <p:cNvPr id="28" name="Titel 1">
            <a:extLst>
              <a:ext uri="{FF2B5EF4-FFF2-40B4-BE49-F238E27FC236}">
                <a16:creationId xmlns:a16="http://schemas.microsoft.com/office/drawing/2014/main" id="{9947B570-C857-4B0E-BD11-40E5ACD7EA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8049" y="490989"/>
            <a:ext cx="17393310" cy="579646"/>
          </a:xfrm>
        </p:spPr>
        <p:txBody>
          <a:bodyPr anchor="t" anchorCtr="0">
            <a:spAutoFit/>
          </a:bodyPr>
          <a:lstStyle>
            <a:lvl1pPr>
              <a:lnSpc>
                <a:spcPts val="3800"/>
              </a:lnSpc>
              <a:defRPr sz="35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29" name="Textplatzhalter 22">
            <a:extLst>
              <a:ext uri="{FF2B5EF4-FFF2-40B4-BE49-F238E27FC236}">
                <a16:creationId xmlns:a16="http://schemas.microsoft.com/office/drawing/2014/main" id="{989F16C5-7BDC-43F1-8F9D-ECCE226131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8046" y="1544579"/>
            <a:ext cx="17393308" cy="700959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Untertitel optional</a:t>
            </a:r>
          </a:p>
        </p:txBody>
      </p:sp>
      <p:sp>
        <p:nvSpPr>
          <p:cNvPr id="30" name="Textplatzhalter 22">
            <a:extLst>
              <a:ext uri="{FF2B5EF4-FFF2-40B4-BE49-F238E27FC236}">
                <a16:creationId xmlns:a16="http://schemas.microsoft.com/office/drawing/2014/main" id="{B77A77D4-3D07-4A5C-9098-CB65C78AE04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78046" y="2204945"/>
            <a:ext cx="17393308" cy="700959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Referent(en) nur Vorname</a:t>
            </a:r>
          </a:p>
        </p:txBody>
      </p:sp>
      <p:pic>
        <p:nvPicPr>
          <p:cNvPr id="31" name="Grafik 30">
            <a:extLst>
              <a:ext uri="{FF2B5EF4-FFF2-40B4-BE49-F238E27FC236}">
                <a16:creationId xmlns:a16="http://schemas.microsoft.com/office/drawing/2014/main" id="{AA84DC77-47E2-4A70-9201-C269B0C8306B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5158256" y="8340476"/>
            <a:ext cx="2757600" cy="484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2677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_Referent_A_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2A49E7A8-0410-4E7A-A063-AC2F879896BA}"/>
              </a:ext>
            </a:extLst>
          </p:cNvPr>
          <p:cNvSpPr/>
          <p:nvPr userDrawn="1"/>
        </p:nvSpPr>
        <p:spPr>
          <a:xfrm>
            <a:off x="-22020" y="6"/>
            <a:ext cx="18310020" cy="6946252"/>
          </a:xfrm>
          <a:prstGeom prst="rect">
            <a:avLst/>
          </a:prstGeom>
          <a:solidFill>
            <a:srgbClr val="4091B6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err="1">
              <a:solidFill>
                <a:schemeClr val="tx1"/>
              </a:solidFill>
            </a:endParaRPr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94A20B32-C63D-4FA4-AE81-CAA3352E6B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8049" y="490989"/>
            <a:ext cx="17393310" cy="579646"/>
          </a:xfrm>
        </p:spPr>
        <p:txBody>
          <a:bodyPr anchor="t" anchorCtr="0">
            <a:spAutoFit/>
          </a:bodyPr>
          <a:lstStyle>
            <a:lvl1pPr>
              <a:lnSpc>
                <a:spcPts val="3800"/>
              </a:lnSpc>
              <a:defRPr sz="35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pPr lvl="0"/>
            <a:r>
              <a:rPr lang="de-CH" noProof="0"/>
              <a:t>Referent nur Vorname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4A24F47F-98CA-43EB-BEBD-60A6A3BFE82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8070" y="6145977"/>
            <a:ext cx="619760" cy="443025"/>
          </a:xfrm>
          <a:prstGeom prst="rect">
            <a:avLst/>
          </a:prstGeom>
        </p:spPr>
      </p:pic>
      <p:sp>
        <p:nvSpPr>
          <p:cNvPr id="9" name="Textplatzhalter 22">
            <a:extLst>
              <a:ext uri="{FF2B5EF4-FFF2-40B4-BE49-F238E27FC236}">
                <a16:creationId xmlns:a16="http://schemas.microsoft.com/office/drawing/2014/main" id="{33DDDB2D-D9E7-4947-88FB-D183C6927B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78046" y="1604229"/>
            <a:ext cx="10611612" cy="4184500"/>
          </a:xfrm>
          <a:effectLst/>
        </p:spPr>
        <p:txBody>
          <a:bodyPr lIns="108000"/>
          <a:lstStyle>
            <a:lvl1pPr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en-GB" noProof="0"/>
              <a:t>Click to edit Master text styles</a:t>
            </a:r>
          </a:p>
        </p:txBody>
      </p:sp>
      <p:sp>
        <p:nvSpPr>
          <p:cNvPr id="10" name="Textplatzhalter 22">
            <a:extLst>
              <a:ext uri="{FF2B5EF4-FFF2-40B4-BE49-F238E27FC236}">
                <a16:creationId xmlns:a16="http://schemas.microsoft.com/office/drawing/2014/main" id="{D1D99BBB-6982-4847-8CF6-C28BCB16992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809133" y="6073436"/>
            <a:ext cx="4391914" cy="700959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DE" noProof="0"/>
              <a:t>@Twitter</a:t>
            </a:r>
            <a:endParaRPr lang="de-CH" noProof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70DCD5C4-8BD2-455F-ABCB-3179D310497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8070" y="8383323"/>
            <a:ext cx="11125200" cy="472075"/>
          </a:xfrm>
          <a:prstGeom prst="rect">
            <a:avLst/>
          </a:prstGeom>
        </p:spPr>
      </p:pic>
      <p:sp>
        <p:nvSpPr>
          <p:cNvPr id="12" name="Bildplatzhalter 2">
            <a:extLst>
              <a:ext uri="{FF2B5EF4-FFF2-40B4-BE49-F238E27FC236}">
                <a16:creationId xmlns:a16="http://schemas.microsoft.com/office/drawing/2014/main" id="{E3715DD8-2C34-4746-8403-A0F91A494E9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1790407" y="1240258"/>
            <a:ext cx="5542990" cy="4905719"/>
          </a:xfrm>
          <a:prstGeom prst="ellipse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de-DE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9F7FF09F-7698-490E-B303-01EF73AA7F7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158256" y="8340476"/>
            <a:ext cx="2757600" cy="484983"/>
          </a:xfrm>
          <a:prstGeom prst="rect">
            <a:avLst/>
          </a:prstGeom>
        </p:spPr>
      </p:pic>
      <p:pic>
        <p:nvPicPr>
          <p:cNvPr id="14" name="Grafik 17">
            <a:extLst>
              <a:ext uri="{FF2B5EF4-FFF2-40B4-BE49-F238E27FC236}">
                <a16:creationId xmlns:a16="http://schemas.microsoft.com/office/drawing/2014/main" id="{76133CD1-089B-4441-8BC0-1A767DF00553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700000">
            <a:off x="6367141" y="6060996"/>
            <a:ext cx="679040" cy="554126"/>
          </a:xfrm>
          <a:prstGeom prst="rect">
            <a:avLst/>
          </a:prstGeom>
        </p:spPr>
      </p:pic>
      <p:sp>
        <p:nvSpPr>
          <p:cNvPr id="16" name="Textplatzhalter 22">
            <a:extLst>
              <a:ext uri="{FF2B5EF4-FFF2-40B4-BE49-F238E27FC236}">
                <a16:creationId xmlns:a16="http://schemas.microsoft.com/office/drawing/2014/main" id="{2D31F827-BFBC-D440-B0B2-F5D5D1494A3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212273" y="6073436"/>
            <a:ext cx="4391914" cy="700959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DE" noProof="0"/>
              <a:t>Blog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36209540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_A_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fik 15">
            <a:extLst>
              <a:ext uri="{FF2B5EF4-FFF2-40B4-BE49-F238E27FC236}">
                <a16:creationId xmlns:a16="http://schemas.microsoft.com/office/drawing/2014/main" id="{5197CD21-2836-4DBE-B686-6B34A195A1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"/>
            <a:ext cx="18288000" cy="6946252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170354C8-9813-48A8-B3E0-0EF2AAAFA07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8070" y="6145977"/>
            <a:ext cx="619760" cy="443025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F4639D0E-5CDB-44C3-900F-876CA3A7603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700000">
            <a:off x="6367141" y="6060996"/>
            <a:ext cx="679040" cy="554126"/>
          </a:xfrm>
          <a:prstGeom prst="rect">
            <a:avLst/>
          </a:prstGeom>
        </p:spPr>
      </p:pic>
      <p:sp>
        <p:nvSpPr>
          <p:cNvPr id="19" name="Textplatzhalter 22">
            <a:extLst>
              <a:ext uri="{FF2B5EF4-FFF2-40B4-BE49-F238E27FC236}">
                <a16:creationId xmlns:a16="http://schemas.microsoft.com/office/drawing/2014/main" id="{BA8BEE86-91EC-4FFD-AB6F-FB3D7CF9248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062667" y="6088621"/>
            <a:ext cx="4391914" cy="700959"/>
          </a:xfrm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Blog</a:t>
            </a:r>
          </a:p>
        </p:txBody>
      </p:sp>
      <p:sp>
        <p:nvSpPr>
          <p:cNvPr id="20" name="Textplatzhalter 22">
            <a:extLst>
              <a:ext uri="{FF2B5EF4-FFF2-40B4-BE49-F238E27FC236}">
                <a16:creationId xmlns:a16="http://schemas.microsoft.com/office/drawing/2014/main" id="{22639B97-6724-4784-8F52-0C4690E9202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71009" y="6088621"/>
            <a:ext cx="4391914" cy="700959"/>
          </a:xfrm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@Twitter</a:t>
            </a:r>
          </a:p>
        </p:txBody>
      </p:sp>
      <p:sp>
        <p:nvSpPr>
          <p:cNvPr id="22" name="Titel 1">
            <a:extLst>
              <a:ext uri="{FF2B5EF4-FFF2-40B4-BE49-F238E27FC236}">
                <a16:creationId xmlns:a16="http://schemas.microsoft.com/office/drawing/2014/main" id="{771B470D-40F0-41F5-A13C-6BE805BBE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8049" y="490991"/>
            <a:ext cx="17393310" cy="1029870"/>
          </a:xfrm>
        </p:spPr>
        <p:txBody>
          <a:bodyPr anchor="t" anchorCtr="0">
            <a:noAutofit/>
          </a:bodyPr>
          <a:lstStyle>
            <a:lvl1pPr>
              <a:lnSpc>
                <a:spcPts val="3800"/>
              </a:lnSpc>
              <a:defRPr sz="35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23" name="Textplatzhalter 22">
            <a:extLst>
              <a:ext uri="{FF2B5EF4-FFF2-40B4-BE49-F238E27FC236}">
                <a16:creationId xmlns:a16="http://schemas.microsoft.com/office/drawing/2014/main" id="{79A3E2C6-7F25-4A74-B6B0-1FF280C8E15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8046" y="1544579"/>
            <a:ext cx="17393308" cy="700959"/>
          </a:xfrm>
          <a:effectLst/>
        </p:spPr>
        <p:txBody>
          <a:bodyPr lIns="108000">
            <a:noAutofit/>
          </a:bodyPr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Untertitel optional</a:t>
            </a:r>
          </a:p>
        </p:txBody>
      </p:sp>
      <p:sp>
        <p:nvSpPr>
          <p:cNvPr id="24" name="Textplatzhalter 22">
            <a:extLst>
              <a:ext uri="{FF2B5EF4-FFF2-40B4-BE49-F238E27FC236}">
                <a16:creationId xmlns:a16="http://schemas.microsoft.com/office/drawing/2014/main" id="{C8F2CE15-1030-474F-912C-5354C12B8D5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78046" y="2204945"/>
            <a:ext cx="17393308" cy="700959"/>
          </a:xfrm>
          <a:effectLst/>
        </p:spPr>
        <p:txBody>
          <a:bodyPr lIns="108000">
            <a:noAutofit/>
          </a:bodyPr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Referent(en) nur Vorname</a:t>
            </a:r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5F547F7B-45DC-43D0-A7D1-ADE243F4AC61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5158256" y="8340476"/>
            <a:ext cx="2757600" cy="484983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8F1780E6-DE2C-284F-91B8-5F08971F257C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070" y="8377290"/>
            <a:ext cx="11303000" cy="47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3028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_B_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0A25D9F3-6D5F-4448-9523-5CAC398200C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"/>
            <a:ext cx="18288000" cy="6946252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2F9AE17D-059E-480A-A126-FEE99A4792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8049" y="490989"/>
            <a:ext cx="17393310" cy="579646"/>
          </a:xfrm>
        </p:spPr>
        <p:txBody>
          <a:bodyPr anchor="t" anchorCtr="0">
            <a:spAutoFit/>
          </a:bodyPr>
          <a:lstStyle>
            <a:lvl1pPr>
              <a:lnSpc>
                <a:spcPts val="3800"/>
              </a:lnSpc>
              <a:defRPr sz="35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98159E64-2620-474C-9309-3BFE3DDAF89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158256" y="8340476"/>
            <a:ext cx="2757600" cy="484983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965820A9-F670-4F7F-BC61-FE16742DC11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98070" y="6145977"/>
            <a:ext cx="619760" cy="443025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ABCC14EB-C609-48BE-8FF3-8208BB7DF114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700000">
            <a:off x="6367141" y="6060996"/>
            <a:ext cx="679040" cy="554126"/>
          </a:xfrm>
          <a:prstGeom prst="rect">
            <a:avLst/>
          </a:prstGeom>
        </p:spPr>
      </p:pic>
      <p:sp>
        <p:nvSpPr>
          <p:cNvPr id="12" name="Textplatzhalter 22">
            <a:extLst>
              <a:ext uri="{FF2B5EF4-FFF2-40B4-BE49-F238E27FC236}">
                <a16:creationId xmlns:a16="http://schemas.microsoft.com/office/drawing/2014/main" id="{F07A7AB2-BEDA-4362-A47D-DD88A8E397D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8046" y="1544579"/>
            <a:ext cx="17393308" cy="700959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Untertitel optional</a:t>
            </a:r>
          </a:p>
        </p:txBody>
      </p:sp>
      <p:sp>
        <p:nvSpPr>
          <p:cNvPr id="13" name="Textplatzhalter 22">
            <a:extLst>
              <a:ext uri="{FF2B5EF4-FFF2-40B4-BE49-F238E27FC236}">
                <a16:creationId xmlns:a16="http://schemas.microsoft.com/office/drawing/2014/main" id="{06DB92DE-C58D-4E03-9EC6-15FAABF3060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78046" y="2204945"/>
            <a:ext cx="17393308" cy="700959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Referent(en) nur Vorname</a:t>
            </a:r>
          </a:p>
        </p:txBody>
      </p:sp>
      <p:sp>
        <p:nvSpPr>
          <p:cNvPr id="14" name="Textplatzhalter 22">
            <a:extLst>
              <a:ext uri="{FF2B5EF4-FFF2-40B4-BE49-F238E27FC236}">
                <a16:creationId xmlns:a16="http://schemas.microsoft.com/office/drawing/2014/main" id="{A1C607A4-07EC-44F1-8FF3-DF8BF4C21E7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71009" y="6088621"/>
            <a:ext cx="4391914" cy="700959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@Twitter</a:t>
            </a:r>
          </a:p>
        </p:txBody>
      </p:sp>
      <p:sp>
        <p:nvSpPr>
          <p:cNvPr id="15" name="Textplatzhalter 22">
            <a:extLst>
              <a:ext uri="{FF2B5EF4-FFF2-40B4-BE49-F238E27FC236}">
                <a16:creationId xmlns:a16="http://schemas.microsoft.com/office/drawing/2014/main" id="{BA864412-A07F-4D46-A20B-6A0A14F578B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062667" y="6088621"/>
            <a:ext cx="4391914" cy="700959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Blog</a:t>
            </a:r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5E6BAEBB-49B4-4A40-B56E-93D5B44B1845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070" y="8377290"/>
            <a:ext cx="11303000" cy="47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6864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_C_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>
            <a:extLst>
              <a:ext uri="{FF2B5EF4-FFF2-40B4-BE49-F238E27FC236}">
                <a16:creationId xmlns:a16="http://schemas.microsoft.com/office/drawing/2014/main" id="{EE8BFA6E-75AE-4550-91DB-F738965DD95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"/>
            <a:ext cx="18288000" cy="6946252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DF103F16-84FC-4373-AA75-379A0694BCF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8070" y="6145977"/>
            <a:ext cx="619760" cy="443025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310F7874-6E05-431B-BFD7-1522F3B7AFD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700000">
            <a:off x="6367141" y="6060996"/>
            <a:ext cx="679040" cy="554126"/>
          </a:xfrm>
          <a:prstGeom prst="rect">
            <a:avLst/>
          </a:prstGeom>
        </p:spPr>
      </p:pic>
      <p:sp>
        <p:nvSpPr>
          <p:cNvPr id="15" name="Textplatzhalter 22">
            <a:extLst>
              <a:ext uri="{FF2B5EF4-FFF2-40B4-BE49-F238E27FC236}">
                <a16:creationId xmlns:a16="http://schemas.microsoft.com/office/drawing/2014/main" id="{CC98E858-0814-4999-8992-CEE2F39AAFC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062667" y="6088621"/>
            <a:ext cx="4391914" cy="700959"/>
          </a:xfrm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Blog</a:t>
            </a:r>
          </a:p>
        </p:txBody>
      </p:sp>
      <p:sp>
        <p:nvSpPr>
          <p:cNvPr id="26" name="Textplatzhalter 22">
            <a:extLst>
              <a:ext uri="{FF2B5EF4-FFF2-40B4-BE49-F238E27FC236}">
                <a16:creationId xmlns:a16="http://schemas.microsoft.com/office/drawing/2014/main" id="{E02BDEFE-0271-4DEC-AB83-7E962C937FE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71009" y="6088621"/>
            <a:ext cx="4391914" cy="700959"/>
          </a:xfrm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@Twitter</a:t>
            </a:r>
          </a:p>
        </p:txBody>
      </p:sp>
      <p:sp>
        <p:nvSpPr>
          <p:cNvPr id="28" name="Titel 1">
            <a:extLst>
              <a:ext uri="{FF2B5EF4-FFF2-40B4-BE49-F238E27FC236}">
                <a16:creationId xmlns:a16="http://schemas.microsoft.com/office/drawing/2014/main" id="{9947B570-C857-4B0E-BD11-40E5ACD7EA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8049" y="490989"/>
            <a:ext cx="17393310" cy="579646"/>
          </a:xfrm>
        </p:spPr>
        <p:txBody>
          <a:bodyPr anchor="t" anchorCtr="0">
            <a:spAutoFit/>
          </a:bodyPr>
          <a:lstStyle>
            <a:lvl1pPr>
              <a:lnSpc>
                <a:spcPts val="3800"/>
              </a:lnSpc>
              <a:defRPr sz="35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29" name="Textplatzhalter 22">
            <a:extLst>
              <a:ext uri="{FF2B5EF4-FFF2-40B4-BE49-F238E27FC236}">
                <a16:creationId xmlns:a16="http://schemas.microsoft.com/office/drawing/2014/main" id="{989F16C5-7BDC-43F1-8F9D-ECCE226131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8046" y="1544579"/>
            <a:ext cx="17393308" cy="700959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Untertitel optional</a:t>
            </a:r>
          </a:p>
        </p:txBody>
      </p:sp>
      <p:sp>
        <p:nvSpPr>
          <p:cNvPr id="30" name="Textplatzhalter 22">
            <a:extLst>
              <a:ext uri="{FF2B5EF4-FFF2-40B4-BE49-F238E27FC236}">
                <a16:creationId xmlns:a16="http://schemas.microsoft.com/office/drawing/2014/main" id="{B77A77D4-3D07-4A5C-9098-CB65C78AE04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78046" y="2204945"/>
            <a:ext cx="17393308" cy="700959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Referent(en) nur Vorname</a:t>
            </a:r>
          </a:p>
        </p:txBody>
      </p:sp>
      <p:pic>
        <p:nvPicPr>
          <p:cNvPr id="31" name="Grafik 30">
            <a:extLst>
              <a:ext uri="{FF2B5EF4-FFF2-40B4-BE49-F238E27FC236}">
                <a16:creationId xmlns:a16="http://schemas.microsoft.com/office/drawing/2014/main" id="{AA84DC77-47E2-4A70-9201-C269B0C8306B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5158256" y="8340476"/>
            <a:ext cx="2757600" cy="484983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A95BD248-4519-5541-9DD6-8772D11EFAA1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070" y="8377290"/>
            <a:ext cx="11303000" cy="47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5499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Referent_A_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2A49E7A8-0410-4E7A-A063-AC2F879896BA}"/>
              </a:ext>
            </a:extLst>
          </p:cNvPr>
          <p:cNvSpPr/>
          <p:nvPr userDrawn="1"/>
        </p:nvSpPr>
        <p:spPr>
          <a:xfrm>
            <a:off x="-22020" y="6"/>
            <a:ext cx="18310020" cy="6946252"/>
          </a:xfrm>
          <a:prstGeom prst="rect">
            <a:avLst/>
          </a:prstGeom>
          <a:solidFill>
            <a:srgbClr val="4091B6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err="1">
              <a:solidFill>
                <a:schemeClr val="tx1"/>
              </a:solidFill>
            </a:endParaRPr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94A20B32-C63D-4FA4-AE81-CAA3352E6B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8049" y="490989"/>
            <a:ext cx="17393310" cy="579646"/>
          </a:xfrm>
        </p:spPr>
        <p:txBody>
          <a:bodyPr anchor="t" anchorCtr="0">
            <a:spAutoFit/>
          </a:bodyPr>
          <a:lstStyle>
            <a:lvl1pPr>
              <a:lnSpc>
                <a:spcPts val="3800"/>
              </a:lnSpc>
              <a:defRPr sz="35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pPr lvl="0"/>
            <a:r>
              <a:rPr lang="de-CH" noProof="0"/>
              <a:t>Referent nur Vorname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4A24F47F-98CA-43EB-BEBD-60A6A3BFE82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8070" y="6145977"/>
            <a:ext cx="619760" cy="443025"/>
          </a:xfrm>
          <a:prstGeom prst="rect">
            <a:avLst/>
          </a:prstGeom>
        </p:spPr>
      </p:pic>
      <p:sp>
        <p:nvSpPr>
          <p:cNvPr id="9" name="Textplatzhalter 22">
            <a:extLst>
              <a:ext uri="{FF2B5EF4-FFF2-40B4-BE49-F238E27FC236}">
                <a16:creationId xmlns:a16="http://schemas.microsoft.com/office/drawing/2014/main" id="{33DDDB2D-D9E7-4947-88FB-D183C6927B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78046" y="1604229"/>
            <a:ext cx="10611612" cy="4184500"/>
          </a:xfrm>
          <a:effectLst/>
        </p:spPr>
        <p:txBody>
          <a:bodyPr lIns="108000"/>
          <a:lstStyle>
            <a:lvl1pPr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en-GB" noProof="0"/>
              <a:t>Click to edit Master text styles</a:t>
            </a:r>
          </a:p>
        </p:txBody>
      </p:sp>
      <p:sp>
        <p:nvSpPr>
          <p:cNvPr id="10" name="Textplatzhalter 22">
            <a:extLst>
              <a:ext uri="{FF2B5EF4-FFF2-40B4-BE49-F238E27FC236}">
                <a16:creationId xmlns:a16="http://schemas.microsoft.com/office/drawing/2014/main" id="{D1D99BBB-6982-4847-8CF6-C28BCB16992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809133" y="6073436"/>
            <a:ext cx="4391914" cy="700959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DE" noProof="0"/>
              <a:t>@Twitter</a:t>
            </a:r>
            <a:endParaRPr lang="de-CH" noProof="0"/>
          </a:p>
        </p:txBody>
      </p:sp>
      <p:sp>
        <p:nvSpPr>
          <p:cNvPr id="12" name="Bildplatzhalter 2">
            <a:extLst>
              <a:ext uri="{FF2B5EF4-FFF2-40B4-BE49-F238E27FC236}">
                <a16:creationId xmlns:a16="http://schemas.microsoft.com/office/drawing/2014/main" id="{E3715DD8-2C34-4746-8403-A0F91A494E9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1790407" y="1240258"/>
            <a:ext cx="5542990" cy="4905719"/>
          </a:xfrm>
          <a:prstGeom prst="ellipse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de-DE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9F7FF09F-7698-490E-B303-01EF73AA7F7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158256" y="8340476"/>
            <a:ext cx="2757600" cy="484983"/>
          </a:xfrm>
          <a:prstGeom prst="rect">
            <a:avLst/>
          </a:prstGeom>
        </p:spPr>
      </p:pic>
      <p:pic>
        <p:nvPicPr>
          <p:cNvPr id="14" name="Grafik 17">
            <a:extLst>
              <a:ext uri="{FF2B5EF4-FFF2-40B4-BE49-F238E27FC236}">
                <a16:creationId xmlns:a16="http://schemas.microsoft.com/office/drawing/2014/main" id="{76133CD1-089B-4441-8BC0-1A767DF00553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700000">
            <a:off x="6367141" y="6060996"/>
            <a:ext cx="679040" cy="554126"/>
          </a:xfrm>
          <a:prstGeom prst="rect">
            <a:avLst/>
          </a:prstGeom>
        </p:spPr>
      </p:pic>
      <p:sp>
        <p:nvSpPr>
          <p:cNvPr id="16" name="Textplatzhalter 22">
            <a:extLst>
              <a:ext uri="{FF2B5EF4-FFF2-40B4-BE49-F238E27FC236}">
                <a16:creationId xmlns:a16="http://schemas.microsoft.com/office/drawing/2014/main" id="{2D31F827-BFBC-D440-B0B2-F5D5D1494A3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212273" y="6073436"/>
            <a:ext cx="4391914" cy="700959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DE" noProof="0"/>
              <a:t>Blog</a:t>
            </a:r>
            <a:endParaRPr lang="de-CH" noProof="0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728F69D3-E6CD-F342-9D6C-09A4ED564B38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070" y="8377290"/>
            <a:ext cx="11303000" cy="47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5434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_Kapitel_A_li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4B1A05EC-2898-40B2-AA4A-813F3782CFBF}"/>
              </a:ext>
            </a:extLst>
          </p:cNvPr>
          <p:cNvSpPr/>
          <p:nvPr userDrawn="1"/>
        </p:nvSpPr>
        <p:spPr>
          <a:xfrm>
            <a:off x="-22020" y="-1"/>
            <a:ext cx="18310020" cy="9104315"/>
          </a:xfrm>
          <a:prstGeom prst="rect">
            <a:avLst/>
          </a:prstGeom>
          <a:solidFill>
            <a:srgbClr val="6D65AB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err="1">
              <a:solidFill>
                <a:schemeClr val="tx1"/>
              </a:solidFill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A7EEA1F-718B-4D8D-A87C-5BCF3B5148C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156000" y="324983"/>
            <a:ext cx="2757600" cy="488112"/>
          </a:xfrm>
          <a:prstGeom prst="rect">
            <a:avLst/>
          </a:prstGeom>
        </p:spPr>
      </p:pic>
      <p:sp>
        <p:nvSpPr>
          <p:cNvPr id="8" name="Titel 1">
            <a:extLst>
              <a:ext uri="{FF2B5EF4-FFF2-40B4-BE49-F238E27FC236}">
                <a16:creationId xmlns:a16="http://schemas.microsoft.com/office/drawing/2014/main" id="{862F7C8C-B66A-4CA3-BD15-B2603BB1A3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7222" y="324983"/>
            <a:ext cx="14246656" cy="6832120"/>
          </a:xfrm>
        </p:spPr>
        <p:txBody>
          <a:bodyPr anchor="t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482946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image" Target="../media/image2.sv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BB473E93-FC20-4D08-8713-3AE69D779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017" y="272674"/>
            <a:ext cx="14331142" cy="6762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E8BB577-A660-4EF7-A95E-748B9B5833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2015" y="1189033"/>
            <a:ext cx="17383842" cy="70216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  <a:p>
            <a:pPr lvl="5"/>
            <a:r>
              <a:rPr lang="de-DE"/>
              <a:t>Sechste Ebene</a:t>
            </a:r>
          </a:p>
          <a:p>
            <a:pPr lvl="6"/>
            <a:r>
              <a:rPr lang="de-DE"/>
              <a:t>Siebte Ebene</a:t>
            </a:r>
          </a:p>
          <a:p>
            <a:pPr lvl="7"/>
            <a:r>
              <a:rPr lang="de-DE"/>
              <a:t>Achte Ebene</a:t>
            </a:r>
          </a:p>
          <a:p>
            <a:pPr lvl="8"/>
            <a:r>
              <a:rPr lang="de-DE"/>
              <a:t>Neunte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FCB7A18-A8DC-4D2B-8684-60DF641BFE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62051" y="8341724"/>
            <a:ext cx="1778926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BF19595-8AAD-48F1-B231-FC318D1A35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20434" y="8350271"/>
            <a:ext cx="14095420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BCD6109-0C89-455B-8E7D-82B3678C3B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32012" y="8341725"/>
            <a:ext cx="748148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EBD7C1-51EB-4865-9A96-3F34B13A13C1}" type="slidenum">
              <a:rPr lang="de-DE" smtClean="0"/>
              <a:pPr/>
              <a:t>‹#›</a:t>
            </a:fld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A8CB8785-1E02-41B8-87DE-5367246382A1}"/>
              </a:ext>
            </a:extLst>
          </p:cNvPr>
          <p:cNvPicPr>
            <a:picLocks noChangeAspect="1"/>
          </p:cNvPicPr>
          <p:nvPr userDrawn="1"/>
        </p:nvPicPr>
        <p:blipFill>
          <a:blip r:embed="rId31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15154836" y="323827"/>
            <a:ext cx="2761020" cy="485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1080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39" r:id="rId2"/>
    <p:sldLayoutId id="2147483741" r:id="rId3"/>
    <p:sldLayoutId id="2147483742" r:id="rId4"/>
    <p:sldLayoutId id="2147483763" r:id="rId5"/>
    <p:sldLayoutId id="2147483764" r:id="rId6"/>
    <p:sldLayoutId id="2147483765" r:id="rId7"/>
    <p:sldLayoutId id="2147483766" r:id="rId8"/>
    <p:sldLayoutId id="2147483744" r:id="rId9"/>
    <p:sldLayoutId id="2147483745" r:id="rId10"/>
    <p:sldLayoutId id="2147483746" r:id="rId11"/>
    <p:sldLayoutId id="2147483747" r:id="rId12"/>
    <p:sldLayoutId id="2147483748" r:id="rId13"/>
    <p:sldLayoutId id="2147483749" r:id="rId14"/>
    <p:sldLayoutId id="2147483750" r:id="rId15"/>
    <p:sldLayoutId id="2147483751" r:id="rId16"/>
    <p:sldLayoutId id="2147483743" r:id="rId17"/>
    <p:sldLayoutId id="2147483752" r:id="rId18"/>
    <p:sldLayoutId id="2147483753" r:id="rId19"/>
    <p:sldLayoutId id="2147483755" r:id="rId20"/>
    <p:sldLayoutId id="2147483761" r:id="rId21"/>
    <p:sldLayoutId id="2147483762" r:id="rId22"/>
    <p:sldLayoutId id="2147483734" r:id="rId23"/>
    <p:sldLayoutId id="2147483760" r:id="rId24"/>
    <p:sldLayoutId id="2147483756" r:id="rId25"/>
    <p:sldLayoutId id="2147483757" r:id="rId26"/>
    <p:sldLayoutId id="2147483758" r:id="rId27"/>
    <p:sldLayoutId id="2147483767" r:id="rId28"/>
    <p:sldLayoutId id="2147483768" r:id="rId2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rgbClr val="000000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emf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9.png"/><Relationship Id="rId7" Type="http://schemas.openxmlformats.org/officeDocument/2006/relationships/image" Target="../media/image23.em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18.png"/><Relationship Id="rId9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9.png"/><Relationship Id="rId7" Type="http://schemas.openxmlformats.org/officeDocument/2006/relationships/image" Target="../media/image23.em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18.png"/><Relationship Id="rId9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9.png"/><Relationship Id="rId7" Type="http://schemas.openxmlformats.org/officeDocument/2006/relationships/image" Target="../media/image23.em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18.png"/><Relationship Id="rId9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9.png"/><Relationship Id="rId7" Type="http://schemas.openxmlformats.org/officeDocument/2006/relationships/image" Target="../media/image23.em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18.png"/><Relationship Id="rId9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5.png"/><Relationship Id="rId5" Type="http://schemas.openxmlformats.org/officeDocument/2006/relationships/image" Target="../media/image21.png"/><Relationship Id="rId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9.png"/><Relationship Id="rId7" Type="http://schemas.openxmlformats.org/officeDocument/2006/relationships/image" Target="../media/image2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18.png"/><Relationship Id="rId5" Type="http://schemas.openxmlformats.org/officeDocument/2006/relationships/image" Target="../media/image23.emf"/><Relationship Id="rId4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emf"/><Relationship Id="rId3" Type="http://schemas.openxmlformats.org/officeDocument/2006/relationships/image" Target="../media/image19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0.png"/><Relationship Id="rId5" Type="http://schemas.openxmlformats.org/officeDocument/2006/relationships/image" Target="../media/image21.png"/><Relationship Id="rId4" Type="http://schemas.openxmlformats.org/officeDocument/2006/relationships/image" Target="../media/image18.png"/><Relationship Id="rId9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9.png"/><Relationship Id="rId7" Type="http://schemas.openxmlformats.org/officeDocument/2006/relationships/image" Target="../media/image23.em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18.png"/><Relationship Id="rId9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9.png"/><Relationship Id="rId7" Type="http://schemas.openxmlformats.org/officeDocument/2006/relationships/image" Target="../media/image23.em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18.png"/><Relationship Id="rId9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9.png"/><Relationship Id="rId7" Type="http://schemas.openxmlformats.org/officeDocument/2006/relationships/image" Target="../media/image23.em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18.png"/><Relationship Id="rId9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9.png"/><Relationship Id="rId7" Type="http://schemas.openxmlformats.org/officeDocument/2006/relationships/image" Target="../media/image23.em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18.png"/><Relationship Id="rId9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4"/>
          <p:cNvSpPr>
            <a:spLocks/>
          </p:cNvSpPr>
          <p:nvPr/>
        </p:nvSpPr>
        <p:spPr bwMode="auto">
          <a:xfrm>
            <a:off x="451031" y="286077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0769" y="2907529"/>
            <a:ext cx="228600" cy="228600"/>
          </a:xfrm>
          <a:prstGeom prst="rect">
            <a:avLst/>
          </a:prstGeom>
        </p:spPr>
      </p:pic>
      <p:cxnSp>
        <p:nvCxnSpPr>
          <p:cNvPr id="7" name="Straight Arrow Connector 6"/>
          <p:cNvCxnSpPr>
            <a:cxnSpLocks/>
            <a:stCxn id="5" idx="3"/>
            <a:endCxn id="100" idx="3"/>
          </p:cNvCxnSpPr>
          <p:nvPr/>
        </p:nvCxnSpPr>
        <p:spPr>
          <a:xfrm>
            <a:off x="1464931" y="3022770"/>
            <a:ext cx="498843" cy="8698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Can 29"/>
          <p:cNvSpPr/>
          <p:nvPr/>
        </p:nvSpPr>
        <p:spPr>
          <a:xfrm rot="5400000">
            <a:off x="5225469" y="257460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vehicle_</a:t>
            </a:r>
          </a:p>
          <a:p>
            <a:pPr algn="ctr"/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tracking_sysA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55" name="AutoShape 4"/>
          <p:cNvSpPr>
            <a:spLocks/>
          </p:cNvSpPr>
          <p:nvPr/>
        </p:nvSpPr>
        <p:spPr bwMode="auto">
          <a:xfrm>
            <a:off x="448210" y="355928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7947" y="3606039"/>
            <a:ext cx="228600" cy="228600"/>
          </a:xfrm>
          <a:prstGeom prst="rect">
            <a:avLst/>
          </a:prstGeom>
        </p:spPr>
      </p:pic>
      <p:cxnSp>
        <p:nvCxnSpPr>
          <p:cNvPr id="59" name="Straight Arrow Connector 58"/>
          <p:cNvCxnSpPr>
            <a:cxnSpLocks/>
            <a:stCxn id="55" idx="3"/>
            <a:endCxn id="100" idx="3"/>
          </p:cNvCxnSpPr>
          <p:nvPr/>
        </p:nvCxnSpPr>
        <p:spPr>
          <a:xfrm flipV="1">
            <a:off x="1462110" y="3109750"/>
            <a:ext cx="501664" cy="61153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ounded Rectangle 19"/>
          <p:cNvSpPr/>
          <p:nvPr/>
        </p:nvSpPr>
        <p:spPr>
          <a:xfrm>
            <a:off x="6429954" y="2951276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sp>
        <p:nvSpPr>
          <p:cNvPr id="21" name="Can 20"/>
          <p:cNvSpPr/>
          <p:nvPr/>
        </p:nvSpPr>
        <p:spPr>
          <a:xfrm rot="5400000">
            <a:off x="8367205" y="3673157"/>
            <a:ext cx="324000" cy="1068226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t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vehicle</a:t>
            </a:r>
            <a:r>
              <a:rPr lang="de-CH" sz="1000" b="1" dirty="0">
                <a:solidFill>
                  <a:schemeClr val="bg1"/>
                </a:solidFill>
                <a:cs typeface="Arial" panose="020B0604020202020204" pitchFamily="34" charset="0"/>
              </a:rPr>
              <a:t>_</a:t>
            </a:r>
          </a:p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tracking_refined</a:t>
            </a:r>
            <a:endParaRPr lang="en-US" sz="1000" b="1" dirty="0" err="1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cxnSp>
        <p:nvCxnSpPr>
          <p:cNvPr id="23" name="Straight Arrow Connector 22"/>
          <p:cNvCxnSpPr>
            <a:cxnSpLocks/>
            <a:stCxn id="30" idx="1"/>
            <a:endCxn id="20" idx="1"/>
          </p:cNvCxnSpPr>
          <p:nvPr/>
        </p:nvCxnSpPr>
        <p:spPr>
          <a:xfrm flipV="1">
            <a:off x="5927469" y="3113276"/>
            <a:ext cx="502485" cy="1333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cxnSpLocks/>
            <a:stCxn id="20" idx="3"/>
            <a:endCxn id="21" idx="3"/>
          </p:cNvCxnSpPr>
          <p:nvPr/>
        </p:nvCxnSpPr>
        <p:spPr>
          <a:xfrm>
            <a:off x="7304299" y="3113276"/>
            <a:ext cx="690793" cy="1093994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9739488" y="4038054"/>
            <a:ext cx="126000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Detect problematic driving</a:t>
            </a:r>
          </a:p>
        </p:txBody>
      </p:sp>
      <p:sp>
        <p:nvSpPr>
          <p:cNvPr id="33" name="Can 32"/>
          <p:cNvSpPr/>
          <p:nvPr/>
        </p:nvSpPr>
        <p:spPr>
          <a:xfrm rot="5400000">
            <a:off x="11780868" y="3700294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problematic</a:t>
            </a:r>
            <a:r>
              <a:rPr lang="de-CH" sz="1000" b="1" dirty="0">
                <a:solidFill>
                  <a:schemeClr val="bg1"/>
                </a:solidFill>
              </a:rPr>
              <a:t>_</a:t>
            </a:r>
            <a:br>
              <a:rPr lang="de-CH" sz="1000" b="1" dirty="0">
                <a:solidFill>
                  <a:schemeClr val="bg1"/>
                </a:solidFill>
              </a:rPr>
            </a:br>
            <a:r>
              <a:rPr lang="de-CH" sz="1000" b="1" dirty="0" err="1">
                <a:solidFill>
                  <a:schemeClr val="bg1"/>
                </a:solidFill>
              </a:rPr>
              <a:t>driving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35" name="Straight Arrow Connector 34"/>
          <p:cNvCxnSpPr>
            <a:cxnSpLocks/>
            <a:stCxn id="28" idx="3"/>
            <a:endCxn id="33" idx="3"/>
          </p:cNvCxnSpPr>
          <p:nvPr/>
        </p:nvCxnSpPr>
        <p:spPr>
          <a:xfrm>
            <a:off x="10999488" y="4200054"/>
            <a:ext cx="441530" cy="209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Can 31"/>
          <p:cNvSpPr/>
          <p:nvPr/>
        </p:nvSpPr>
        <p:spPr>
          <a:xfrm>
            <a:off x="1685459" y="602389"/>
            <a:ext cx="664369" cy="375280"/>
          </a:xfrm>
          <a:prstGeom prst="can">
            <a:avLst>
              <a:gd name="adj" fmla="val 19366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tx1"/>
                </a:solidFill>
              </a:rPr>
              <a:t>Truck</a:t>
            </a:r>
          </a:p>
          <a:p>
            <a:pPr algn="ctr"/>
            <a:r>
              <a:rPr lang="en-GB" sz="900" dirty="0">
                <a:solidFill>
                  <a:schemeClr val="tx1"/>
                </a:solidFill>
              </a:rPr>
              <a:t>Driver</a:t>
            </a:r>
          </a:p>
        </p:txBody>
      </p:sp>
      <p:sp>
        <p:nvSpPr>
          <p:cNvPr id="37" name="Rounded Rectangle 36"/>
          <p:cNvSpPr/>
          <p:nvPr/>
        </p:nvSpPr>
        <p:spPr>
          <a:xfrm>
            <a:off x="3565503" y="628029"/>
            <a:ext cx="90083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err="1">
                <a:solidFill>
                  <a:schemeClr val="bg1"/>
                </a:solidFill>
              </a:rPr>
              <a:t>jdbc</a:t>
            </a:r>
            <a:r>
              <a:rPr lang="en-US" sz="1000" b="1" dirty="0">
                <a:solidFill>
                  <a:schemeClr val="bg1"/>
                </a:solidFill>
              </a:rPr>
              <a:t>-source</a:t>
            </a:r>
          </a:p>
        </p:txBody>
      </p:sp>
      <p:cxnSp>
        <p:nvCxnSpPr>
          <p:cNvPr id="38" name="Straight Arrow Connector 37"/>
          <p:cNvCxnSpPr>
            <a:cxnSpLocks/>
            <a:stCxn id="32" idx="4"/>
            <a:endCxn id="37" idx="1"/>
          </p:cNvCxnSpPr>
          <p:nvPr/>
        </p:nvCxnSpPr>
        <p:spPr>
          <a:xfrm>
            <a:off x="2349828" y="790029"/>
            <a:ext cx="1215675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cxnSpLocks/>
            <a:stCxn id="37" idx="3"/>
            <a:endCxn id="126" idx="3"/>
          </p:cNvCxnSpPr>
          <p:nvPr/>
        </p:nvCxnSpPr>
        <p:spPr>
          <a:xfrm flipV="1">
            <a:off x="4466333" y="774392"/>
            <a:ext cx="3528759" cy="15637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Rounded Rectangle 43"/>
          <p:cNvSpPr/>
          <p:nvPr/>
        </p:nvSpPr>
        <p:spPr>
          <a:xfrm>
            <a:off x="13188111" y="2591748"/>
            <a:ext cx="1258647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Join problematic driving with driver</a:t>
            </a:r>
          </a:p>
        </p:txBody>
      </p:sp>
      <p:cxnSp>
        <p:nvCxnSpPr>
          <p:cNvPr id="48" name="Straight Arrow Connector 47"/>
          <p:cNvCxnSpPr>
            <a:cxnSpLocks/>
            <a:stCxn id="126" idx="1"/>
            <a:endCxn id="44" idx="1"/>
          </p:cNvCxnSpPr>
          <p:nvPr/>
        </p:nvCxnSpPr>
        <p:spPr>
          <a:xfrm>
            <a:off x="8967092" y="774392"/>
            <a:ext cx="4221019" cy="197935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cxnSpLocks/>
            <a:stCxn id="33" idx="1"/>
            <a:endCxn id="44" idx="1"/>
          </p:cNvCxnSpPr>
          <p:nvPr/>
        </p:nvCxnSpPr>
        <p:spPr>
          <a:xfrm flipV="1">
            <a:off x="12444718" y="2753748"/>
            <a:ext cx="743393" cy="144839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Can 56"/>
          <p:cNvSpPr/>
          <p:nvPr/>
        </p:nvSpPr>
        <p:spPr>
          <a:xfrm rot="5400000">
            <a:off x="15526767" y="2242950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problematic</a:t>
            </a:r>
            <a:r>
              <a:rPr lang="de-CH" sz="1000" b="1" dirty="0">
                <a:solidFill>
                  <a:schemeClr val="bg1"/>
                </a:solidFill>
              </a:rPr>
              <a:t>_</a:t>
            </a:r>
          </a:p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driving_driver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60" name="Straight Arrow Connector 59"/>
          <p:cNvCxnSpPr>
            <a:cxnSpLocks/>
            <a:stCxn id="44" idx="3"/>
            <a:endCxn id="57" idx="3"/>
          </p:cNvCxnSpPr>
          <p:nvPr/>
        </p:nvCxnSpPr>
        <p:spPr>
          <a:xfrm flipV="1">
            <a:off x="14446758" y="2744800"/>
            <a:ext cx="740159" cy="8948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903201" y="1109657"/>
            <a:ext cx="2233601" cy="12311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800" dirty="0"/>
              <a:t>21, Walter, Ward, Y, 24-JUL-85, 2017-10-02 15:19:00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7218656" y="1057786"/>
            <a:ext cx="2704833" cy="24622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it-IT" sz="800" dirty="0"/>
              <a:t>{</a:t>
            </a:r>
            <a:r>
              <a:rPr lang="mr-IN" sz="800" dirty="0"/>
              <a:t>"</a:t>
            </a:r>
            <a:r>
              <a:rPr lang="it-IT" sz="800" dirty="0"/>
              <a:t>id</a:t>
            </a:r>
            <a:r>
              <a:rPr lang="mr-IN" sz="800" dirty="0"/>
              <a:t>"</a:t>
            </a:r>
            <a:r>
              <a:rPr lang="it-IT" sz="800" dirty="0"/>
              <a:t>:21,</a:t>
            </a:r>
            <a:r>
              <a:rPr lang="mr-IN" sz="800" dirty="0"/>
              <a:t>"</a:t>
            </a:r>
            <a:r>
              <a:rPr lang="it-IT" sz="800" dirty="0" err="1"/>
              <a:t>firstName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Walter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lastName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 err="1"/>
              <a:t>Ward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available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Y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birthdate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24-JUL-85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last_update</a:t>
            </a:r>
            <a:r>
              <a:rPr lang="mr-IN" sz="800" dirty="0"/>
              <a:t>"</a:t>
            </a:r>
            <a:r>
              <a:rPr lang="it-IT" sz="800" dirty="0"/>
              <a:t>:1506923052012}</a:t>
            </a:r>
            <a:endParaRPr lang="en-US" sz="800" dirty="0"/>
          </a:p>
        </p:txBody>
      </p:sp>
      <p:cxnSp>
        <p:nvCxnSpPr>
          <p:cNvPr id="67" name="Straight Arrow Connector 66"/>
          <p:cNvCxnSpPr>
            <a:cxnSpLocks/>
            <a:stCxn id="21" idx="1"/>
            <a:endCxn id="28" idx="1"/>
          </p:cNvCxnSpPr>
          <p:nvPr/>
        </p:nvCxnSpPr>
        <p:spPr>
          <a:xfrm flipV="1">
            <a:off x="9063318" y="4200054"/>
            <a:ext cx="676170" cy="7216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AutoShape 4">
            <a:extLst>
              <a:ext uri="{FF2B5EF4-FFF2-40B4-BE49-F238E27FC236}">
                <a16:creationId xmlns:a16="http://schemas.microsoft.com/office/drawing/2014/main" id="{142B9B8A-CB0A-EA4A-A0B8-6AB8302EAD7D}"/>
              </a:ext>
            </a:extLst>
          </p:cNvPr>
          <p:cNvSpPr>
            <a:spLocks/>
          </p:cNvSpPr>
          <p:nvPr/>
        </p:nvSpPr>
        <p:spPr bwMode="auto">
          <a:xfrm>
            <a:off x="454346" y="2414434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79DED538-90FE-DA48-9B53-95BFA8479A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4084" y="2461193"/>
            <a:ext cx="228600" cy="228600"/>
          </a:xfrm>
          <a:prstGeom prst="rect">
            <a:avLst/>
          </a:prstGeom>
        </p:spPr>
      </p:pic>
      <p:cxnSp>
        <p:nvCxnSpPr>
          <p:cNvPr id="74" name="Straight Arrow Connector 6">
            <a:extLst>
              <a:ext uri="{FF2B5EF4-FFF2-40B4-BE49-F238E27FC236}">
                <a16:creationId xmlns:a16="http://schemas.microsoft.com/office/drawing/2014/main" id="{F3FF884B-9CC9-8D46-878C-2024D794D22E}"/>
              </a:ext>
            </a:extLst>
          </p:cNvPr>
          <p:cNvCxnSpPr>
            <a:cxnSpLocks/>
            <a:stCxn id="65" idx="3"/>
            <a:endCxn id="100" idx="3"/>
          </p:cNvCxnSpPr>
          <p:nvPr/>
        </p:nvCxnSpPr>
        <p:spPr>
          <a:xfrm>
            <a:off x="1468246" y="2576434"/>
            <a:ext cx="495528" cy="53331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2C63CD4-A8DA-284C-8C11-AE7F4B3B30CB}"/>
              </a:ext>
            </a:extLst>
          </p:cNvPr>
          <p:cNvCxnSpPr>
            <a:cxnSpLocks/>
          </p:cNvCxnSpPr>
          <p:nvPr/>
        </p:nvCxnSpPr>
        <p:spPr>
          <a:xfrm>
            <a:off x="953750" y="3239618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75" name="Picture 74">
            <a:extLst>
              <a:ext uri="{FF2B5EF4-FFF2-40B4-BE49-F238E27FC236}">
                <a16:creationId xmlns:a16="http://schemas.microsoft.com/office/drawing/2014/main" id="{7C4F3266-3782-8041-B43E-1AF78CE5CA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7342" y="190421"/>
            <a:ext cx="497152" cy="223081"/>
          </a:xfrm>
          <a:prstGeom prst="rect">
            <a:avLst/>
          </a:prstGeom>
        </p:spPr>
      </p:pic>
      <p:pic>
        <p:nvPicPr>
          <p:cNvPr id="87" name="Picture 6" descr="hnliches Foto">
            <a:extLst>
              <a:ext uri="{FF2B5EF4-FFF2-40B4-BE49-F238E27FC236}">
                <a16:creationId xmlns:a16="http://schemas.microsoft.com/office/drawing/2014/main" id="{CD911221-A822-004B-A820-3DEFEEBACB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2516" y="249522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" name="Picture 6" descr="hnliches Foto">
            <a:extLst>
              <a:ext uri="{FF2B5EF4-FFF2-40B4-BE49-F238E27FC236}">
                <a16:creationId xmlns:a16="http://schemas.microsoft.com/office/drawing/2014/main" id="{EB265343-CBF1-0948-B885-6DD7FE9F02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4522" y="2668410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" name="Picture 6" descr="hnliches Foto">
            <a:extLst>
              <a:ext uri="{FF2B5EF4-FFF2-40B4-BE49-F238E27FC236}">
                <a16:creationId xmlns:a16="http://schemas.microsoft.com/office/drawing/2014/main" id="{0DB30C8E-F6A2-6842-8076-98046FDC77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4220" y="3702805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" name="Picture 6" descr="hnliches Foto">
            <a:extLst>
              <a:ext uri="{FF2B5EF4-FFF2-40B4-BE49-F238E27FC236}">
                <a16:creationId xmlns:a16="http://schemas.microsoft.com/office/drawing/2014/main" id="{A67156AB-2085-9C45-9036-188F05EE3A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7828" y="6039076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" name="Picture 6" descr="hnliches Foto">
            <a:extLst>
              <a:ext uri="{FF2B5EF4-FFF2-40B4-BE49-F238E27FC236}">
                <a16:creationId xmlns:a16="http://schemas.microsoft.com/office/drawing/2014/main" id="{6ECD55A4-2E42-6941-AA36-9ADF892306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94664" y="2276250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ksqlDB (@ksqlDB) | Twitter">
            <a:extLst>
              <a:ext uri="{FF2B5EF4-FFF2-40B4-BE49-F238E27FC236}">
                <a16:creationId xmlns:a16="http://schemas.microsoft.com/office/drawing/2014/main" id="{B5A08678-1E61-CC40-BF8E-C210C8F400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3966" y="3584359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" name="Picture 2" descr="ksqlDB (@ksqlDB) | Twitter">
            <a:extLst>
              <a:ext uri="{FF2B5EF4-FFF2-40B4-BE49-F238E27FC236}">
                <a16:creationId xmlns:a16="http://schemas.microsoft.com/office/drawing/2014/main" id="{F26F09D9-BE63-5B4C-9BFC-22BACD6687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0073" y="5906190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" name="Picture 2" descr="ksqlDB (@ksqlDB) | Twitter">
            <a:extLst>
              <a:ext uri="{FF2B5EF4-FFF2-40B4-BE49-F238E27FC236}">
                <a16:creationId xmlns:a16="http://schemas.microsoft.com/office/drawing/2014/main" id="{74DB272B-99BF-5641-A3AF-3097F922F2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49153" y="2169774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" name="TextBox 101">
            <a:extLst>
              <a:ext uri="{FF2B5EF4-FFF2-40B4-BE49-F238E27FC236}">
                <a16:creationId xmlns:a16="http://schemas.microsoft.com/office/drawing/2014/main" id="{F8C966EE-331A-8044-85E1-7DDA15D0FB92}"/>
              </a:ext>
            </a:extLst>
          </p:cNvPr>
          <p:cNvSpPr txBox="1"/>
          <p:nvPr/>
        </p:nvSpPr>
        <p:spPr>
          <a:xfrm>
            <a:off x="1782984" y="3667822"/>
            <a:ext cx="385869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r>
              <a:rPr lang="hr-HR" sz="800" dirty="0"/>
              <a:t> </a:t>
            </a: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67775323-1F80-E340-B288-C2FE65A4788A}"/>
              </a:ext>
            </a:extLst>
          </p:cNvPr>
          <p:cNvSpPr txBox="1"/>
          <p:nvPr/>
        </p:nvSpPr>
        <p:spPr>
          <a:xfrm>
            <a:off x="9499002" y="4479212"/>
            <a:ext cx="1962503" cy="24622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br>
              <a:rPr lang="hr-HR" sz="800" dirty="0"/>
            </a:b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932C2FBC-BC6F-4548-B798-F68872E15412}"/>
              </a:ext>
            </a:extLst>
          </p:cNvPr>
          <p:cNvSpPr/>
          <p:nvPr/>
        </p:nvSpPr>
        <p:spPr>
          <a:xfrm>
            <a:off x="13156805" y="4550509"/>
            <a:ext cx="1258647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Aggregate by Event Type over Time</a:t>
            </a:r>
          </a:p>
        </p:txBody>
      </p:sp>
      <p:pic>
        <p:nvPicPr>
          <p:cNvPr id="63" name="Picture 2" descr="ksqlDB (@ksqlDB) | Twitter">
            <a:extLst>
              <a:ext uri="{FF2B5EF4-FFF2-40B4-BE49-F238E27FC236}">
                <a16:creationId xmlns:a16="http://schemas.microsoft.com/office/drawing/2014/main" id="{4CCE0C53-F410-384F-B144-2C49A63E14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98344" y="4102166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8" name="Straight Arrow Connector 28">
            <a:extLst>
              <a:ext uri="{FF2B5EF4-FFF2-40B4-BE49-F238E27FC236}">
                <a16:creationId xmlns:a16="http://schemas.microsoft.com/office/drawing/2014/main" id="{42897DF1-DDF4-BC41-86CC-901B5928675B}"/>
              </a:ext>
            </a:extLst>
          </p:cNvPr>
          <p:cNvCxnSpPr>
            <a:cxnSpLocks/>
            <a:stCxn id="33" idx="1"/>
            <a:endCxn id="62" idx="1"/>
          </p:cNvCxnSpPr>
          <p:nvPr/>
        </p:nvCxnSpPr>
        <p:spPr>
          <a:xfrm>
            <a:off x="12444718" y="4202144"/>
            <a:ext cx="712087" cy="510365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Can 76">
            <a:extLst>
              <a:ext uri="{FF2B5EF4-FFF2-40B4-BE49-F238E27FC236}">
                <a16:creationId xmlns:a16="http://schemas.microsoft.com/office/drawing/2014/main" id="{9391C783-CBFA-F648-A276-D08CE7F9CDD8}"/>
              </a:ext>
            </a:extLst>
          </p:cNvPr>
          <p:cNvSpPr/>
          <p:nvPr/>
        </p:nvSpPr>
        <p:spPr>
          <a:xfrm rot="5400000">
            <a:off x="15535929" y="4197379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problematic</a:t>
            </a:r>
            <a:r>
              <a:rPr lang="de-CH" sz="1000" b="1" dirty="0">
                <a:solidFill>
                  <a:schemeClr val="bg1"/>
                </a:solidFill>
              </a:rPr>
              <a:t>_</a:t>
            </a:r>
            <a:br>
              <a:rPr lang="de-CH" sz="1000" b="1" dirty="0">
                <a:solidFill>
                  <a:schemeClr val="bg1"/>
                </a:solidFill>
              </a:rPr>
            </a:br>
            <a:r>
              <a:rPr lang="de-CH" sz="1000" b="1" dirty="0" err="1">
                <a:solidFill>
                  <a:schemeClr val="bg1"/>
                </a:solidFill>
              </a:rPr>
              <a:t>driving_agg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79" name="Straight Arrow Connector 28">
            <a:extLst>
              <a:ext uri="{FF2B5EF4-FFF2-40B4-BE49-F238E27FC236}">
                <a16:creationId xmlns:a16="http://schemas.microsoft.com/office/drawing/2014/main" id="{5D43820B-8D73-3A4C-853C-B4C8F75FEFFD}"/>
              </a:ext>
            </a:extLst>
          </p:cNvPr>
          <p:cNvCxnSpPr>
            <a:cxnSpLocks/>
            <a:stCxn id="62" idx="3"/>
            <a:endCxn id="77" idx="3"/>
          </p:cNvCxnSpPr>
          <p:nvPr/>
        </p:nvCxnSpPr>
        <p:spPr>
          <a:xfrm flipV="1">
            <a:off x="14415452" y="4699229"/>
            <a:ext cx="780627" cy="1328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FC7D0FB2-4FEB-D144-BD11-5C704692249D}"/>
              </a:ext>
            </a:extLst>
          </p:cNvPr>
          <p:cNvSpPr txBox="1"/>
          <p:nvPr/>
        </p:nvSpPr>
        <p:spPr>
          <a:xfrm>
            <a:off x="15130755" y="4962144"/>
            <a:ext cx="1453671" cy="12311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,10,10:00:00,10:00:059</a:t>
            </a:r>
            <a:endParaRPr lang="en-US" sz="800" dirty="0"/>
          </a:p>
        </p:txBody>
      </p:sp>
      <p:pic>
        <p:nvPicPr>
          <p:cNvPr id="96" name="Picture 2" descr="ksqlDB (@ksqlDB) | Twitter">
            <a:extLst>
              <a:ext uri="{FF2B5EF4-FFF2-40B4-BE49-F238E27FC236}">
                <a16:creationId xmlns:a16="http://schemas.microsoft.com/office/drawing/2014/main" id="{820C221A-7B4C-E949-A428-5EAA0A83C8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5523" y="2519564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" name="Can 103">
            <a:extLst>
              <a:ext uri="{FF2B5EF4-FFF2-40B4-BE49-F238E27FC236}">
                <a16:creationId xmlns:a16="http://schemas.microsoft.com/office/drawing/2014/main" id="{6CC8EEE4-F5F6-124E-A969-0A22F7162C8D}"/>
              </a:ext>
            </a:extLst>
          </p:cNvPr>
          <p:cNvSpPr/>
          <p:nvPr/>
        </p:nvSpPr>
        <p:spPr>
          <a:xfrm rot="5400000">
            <a:off x="12066501" y="22503"/>
            <a:ext cx="216000" cy="90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50" b="1" dirty="0">
                <a:solidFill>
                  <a:srgbClr val="FFFFFF"/>
                </a:solidFill>
                <a:ea typeface="ＭＳ Ｐゴシック" charset="0"/>
                <a:cs typeface="Calibri" panose="020F0502020204030204" pitchFamily="34" charset="0"/>
              </a:rPr>
              <a:t>Raw</a:t>
            </a:r>
          </a:p>
        </p:txBody>
      </p:sp>
      <p:sp>
        <p:nvSpPr>
          <p:cNvPr id="105" name="Can 104">
            <a:extLst>
              <a:ext uri="{FF2B5EF4-FFF2-40B4-BE49-F238E27FC236}">
                <a16:creationId xmlns:a16="http://schemas.microsoft.com/office/drawing/2014/main" id="{FE375AAD-3E48-434A-8C75-A2C1884352AD}"/>
              </a:ext>
            </a:extLst>
          </p:cNvPr>
          <p:cNvSpPr/>
          <p:nvPr/>
        </p:nvSpPr>
        <p:spPr>
          <a:xfrm rot="5400000">
            <a:off x="13100280" y="22503"/>
            <a:ext cx="216000" cy="900000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50" b="1" dirty="0">
                <a:solidFill>
                  <a:srgbClr val="FFFFFF"/>
                </a:solidFill>
                <a:ea typeface="ＭＳ Ｐゴシック" charset="0"/>
                <a:cs typeface="Calibri" panose="020F0502020204030204" pitchFamily="34" charset="0"/>
              </a:rPr>
              <a:t>Refined</a:t>
            </a:r>
          </a:p>
        </p:txBody>
      </p:sp>
      <p:sp>
        <p:nvSpPr>
          <p:cNvPr id="106" name="Can 105">
            <a:extLst>
              <a:ext uri="{FF2B5EF4-FFF2-40B4-BE49-F238E27FC236}">
                <a16:creationId xmlns:a16="http://schemas.microsoft.com/office/drawing/2014/main" id="{5DA82BDD-D749-6C4E-B740-131014900EC1}"/>
              </a:ext>
            </a:extLst>
          </p:cNvPr>
          <p:cNvSpPr/>
          <p:nvPr/>
        </p:nvSpPr>
        <p:spPr>
          <a:xfrm rot="5400000">
            <a:off x="14134059" y="22503"/>
            <a:ext cx="216000" cy="9000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GB" sz="1050" b="1" dirty="0">
                <a:solidFill>
                  <a:schemeClr val="bg1"/>
                </a:solidFill>
              </a:rPr>
              <a:t>Usage </a:t>
            </a:r>
            <a:r>
              <a:rPr lang="en-GB" sz="1050" b="1" dirty="0" err="1">
                <a:solidFill>
                  <a:schemeClr val="bg1"/>
                </a:solidFill>
              </a:rPr>
              <a:t>Opt</a:t>
            </a:r>
            <a:endParaRPr lang="en-GB" sz="1050" b="1" dirty="0">
              <a:solidFill>
                <a:schemeClr val="bg1"/>
              </a:solidFill>
            </a:endParaRPr>
          </a:p>
        </p:txBody>
      </p:sp>
      <p:sp>
        <p:nvSpPr>
          <p:cNvPr id="84" name="Can 83">
            <a:extLst>
              <a:ext uri="{FF2B5EF4-FFF2-40B4-BE49-F238E27FC236}">
                <a16:creationId xmlns:a16="http://schemas.microsoft.com/office/drawing/2014/main" id="{EC5F50D1-1846-2C46-A41D-F24796652725}"/>
              </a:ext>
            </a:extLst>
          </p:cNvPr>
          <p:cNvSpPr/>
          <p:nvPr/>
        </p:nvSpPr>
        <p:spPr>
          <a:xfrm rot="5400000">
            <a:off x="5226306" y="514865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vehicle_</a:t>
            </a:r>
          </a:p>
          <a:p>
            <a:pPr algn="ctr"/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tracking_sysB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100" name="Can 99">
            <a:extLst>
              <a:ext uri="{FF2B5EF4-FFF2-40B4-BE49-F238E27FC236}">
                <a16:creationId xmlns:a16="http://schemas.microsoft.com/office/drawing/2014/main" id="{DD0EE839-D503-A447-947C-AB042FC960DA}"/>
              </a:ext>
            </a:extLst>
          </p:cNvPr>
          <p:cNvSpPr/>
          <p:nvPr/>
        </p:nvSpPr>
        <p:spPr>
          <a:xfrm rot="5400000">
            <a:off x="2215774" y="2695750"/>
            <a:ext cx="324000" cy="828000"/>
          </a:xfrm>
          <a:prstGeom prst="can">
            <a:avLst/>
          </a:prstGeom>
          <a:solidFill>
            <a:srgbClr val="F675EC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truck/</a:t>
            </a:r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nn</a:t>
            </a: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/</a:t>
            </a:r>
            <a:br>
              <a:rPr lang="en-GB" sz="1000" b="1" dirty="0">
                <a:solidFill>
                  <a:srgbClr val="FFFFFF"/>
                </a:solidFill>
                <a:ea typeface="ＭＳ Ｐゴシック" charset="0"/>
              </a:rPr>
            </a:b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tracking</a:t>
            </a:r>
          </a:p>
        </p:txBody>
      </p:sp>
      <p:sp>
        <p:nvSpPr>
          <p:cNvPr id="107" name="Rounded Rectangle 106">
            <a:extLst>
              <a:ext uri="{FF2B5EF4-FFF2-40B4-BE49-F238E27FC236}">
                <a16:creationId xmlns:a16="http://schemas.microsoft.com/office/drawing/2014/main" id="{2A7FE7CA-99CF-E54C-94BF-B4576B8EF7CA}"/>
              </a:ext>
            </a:extLst>
          </p:cNvPr>
          <p:cNvSpPr/>
          <p:nvPr/>
        </p:nvSpPr>
        <p:spPr>
          <a:xfrm>
            <a:off x="3481830" y="2947750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0E000719-71CA-114B-A420-DD9A17292CF8}"/>
              </a:ext>
            </a:extLst>
          </p:cNvPr>
          <p:cNvCxnSpPr>
            <a:cxnSpLocks/>
            <a:stCxn id="100" idx="1"/>
            <a:endCxn id="107" idx="1"/>
          </p:cNvCxnSpPr>
          <p:nvPr/>
        </p:nvCxnSpPr>
        <p:spPr>
          <a:xfrm>
            <a:off x="2791774" y="3109750"/>
            <a:ext cx="690056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A5717127-9A69-6B43-A612-D0128D1B75B2}"/>
              </a:ext>
            </a:extLst>
          </p:cNvPr>
          <p:cNvCxnSpPr>
            <a:cxnSpLocks/>
            <a:stCxn id="107" idx="3"/>
            <a:endCxn id="30" idx="3"/>
          </p:cNvCxnSpPr>
          <p:nvPr/>
        </p:nvCxnSpPr>
        <p:spPr>
          <a:xfrm>
            <a:off x="4356175" y="3109750"/>
            <a:ext cx="491294" cy="4859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2" name="Rounded Rectangle 111">
            <a:extLst>
              <a:ext uri="{FF2B5EF4-FFF2-40B4-BE49-F238E27FC236}">
                <a16:creationId xmlns:a16="http://schemas.microsoft.com/office/drawing/2014/main" id="{17454BF6-A3C4-304C-9E28-CB69041B0706}"/>
              </a:ext>
            </a:extLst>
          </p:cNvPr>
          <p:cNvSpPr/>
          <p:nvPr/>
        </p:nvSpPr>
        <p:spPr>
          <a:xfrm>
            <a:off x="6424501" y="5526659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4667DE95-3BFA-DF47-A20C-9DFC372C9E1A}"/>
              </a:ext>
            </a:extLst>
          </p:cNvPr>
          <p:cNvCxnSpPr>
            <a:cxnSpLocks/>
            <a:stCxn id="112" idx="3"/>
            <a:endCxn id="21" idx="3"/>
          </p:cNvCxnSpPr>
          <p:nvPr/>
        </p:nvCxnSpPr>
        <p:spPr>
          <a:xfrm flipV="1">
            <a:off x="7298846" y="4207270"/>
            <a:ext cx="696246" cy="1481389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01020E9C-748C-4A4C-937D-930ED134FF6F}"/>
              </a:ext>
            </a:extLst>
          </p:cNvPr>
          <p:cNvCxnSpPr>
            <a:cxnSpLocks/>
            <a:stCxn id="84" idx="1"/>
            <a:endCxn id="112" idx="1"/>
          </p:cNvCxnSpPr>
          <p:nvPr/>
        </p:nvCxnSpPr>
        <p:spPr>
          <a:xfrm>
            <a:off x="5928306" y="5688659"/>
            <a:ext cx="496195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6" name="Can 125">
            <a:extLst>
              <a:ext uri="{FF2B5EF4-FFF2-40B4-BE49-F238E27FC236}">
                <a16:creationId xmlns:a16="http://schemas.microsoft.com/office/drawing/2014/main" id="{AAC4255F-8332-8445-B8A4-CF27CC21FC1B}"/>
              </a:ext>
            </a:extLst>
          </p:cNvPr>
          <p:cNvSpPr/>
          <p:nvPr/>
        </p:nvSpPr>
        <p:spPr>
          <a:xfrm rot="5400000">
            <a:off x="8319092" y="288392"/>
            <a:ext cx="324000" cy="972000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truck_driver</a:t>
            </a:r>
            <a:endParaRPr lang="en-US" sz="1000" b="1" dirty="0" err="1">
              <a:solidFill>
                <a:schemeClr val="bg1"/>
              </a:solidFill>
            </a:endParaRPr>
          </a:p>
        </p:txBody>
      </p:sp>
      <p:sp>
        <p:nvSpPr>
          <p:cNvPr id="127" name="Can 126">
            <a:extLst>
              <a:ext uri="{FF2B5EF4-FFF2-40B4-BE49-F238E27FC236}">
                <a16:creationId xmlns:a16="http://schemas.microsoft.com/office/drawing/2014/main" id="{1FD3388C-D9CE-5D48-8571-8C04B12977A1}"/>
              </a:ext>
            </a:extLst>
          </p:cNvPr>
          <p:cNvSpPr/>
          <p:nvPr/>
        </p:nvSpPr>
        <p:spPr>
          <a:xfrm rot="5400000">
            <a:off x="8234371" y="7021602"/>
            <a:ext cx="324000" cy="972000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shipment</a:t>
            </a:r>
            <a:endParaRPr lang="en-US" sz="1000" b="1" dirty="0" err="1">
              <a:solidFill>
                <a:schemeClr val="bg1"/>
              </a:solidFill>
            </a:endParaRPr>
          </a:p>
        </p:txBody>
      </p:sp>
      <p:sp>
        <p:nvSpPr>
          <p:cNvPr id="137" name="Can 136">
            <a:extLst>
              <a:ext uri="{FF2B5EF4-FFF2-40B4-BE49-F238E27FC236}">
                <a16:creationId xmlns:a16="http://schemas.microsoft.com/office/drawing/2014/main" id="{56EFC5EB-5BD7-A24C-A737-D5BCD1BEB0FA}"/>
              </a:ext>
            </a:extLst>
          </p:cNvPr>
          <p:cNvSpPr/>
          <p:nvPr/>
        </p:nvSpPr>
        <p:spPr>
          <a:xfrm>
            <a:off x="2252541" y="7343653"/>
            <a:ext cx="664369" cy="375280"/>
          </a:xfrm>
          <a:prstGeom prst="can">
            <a:avLst>
              <a:gd name="adj" fmla="val 19366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tx1"/>
                </a:solidFill>
              </a:rPr>
              <a:t>Shipment</a:t>
            </a:r>
          </a:p>
        </p:txBody>
      </p:sp>
      <p:sp>
        <p:nvSpPr>
          <p:cNvPr id="141" name="AutoShape 4">
            <a:extLst>
              <a:ext uri="{FF2B5EF4-FFF2-40B4-BE49-F238E27FC236}">
                <a16:creationId xmlns:a16="http://schemas.microsoft.com/office/drawing/2014/main" id="{62455F9C-D47D-2A49-B9BF-6C3453FD826C}"/>
              </a:ext>
            </a:extLst>
          </p:cNvPr>
          <p:cNvSpPr>
            <a:spLocks/>
          </p:cNvSpPr>
          <p:nvPr/>
        </p:nvSpPr>
        <p:spPr bwMode="auto">
          <a:xfrm>
            <a:off x="387320" y="542530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142" name="Picture 141">
            <a:extLst>
              <a:ext uri="{FF2B5EF4-FFF2-40B4-BE49-F238E27FC236}">
                <a16:creationId xmlns:a16="http://schemas.microsoft.com/office/drawing/2014/main" id="{3BAC4735-E010-A14F-AD7C-4AA20AC542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058" y="5472062"/>
            <a:ext cx="228600" cy="228600"/>
          </a:xfrm>
          <a:prstGeom prst="rect">
            <a:avLst/>
          </a:prstGeom>
        </p:spPr>
      </p:pic>
      <p:cxnSp>
        <p:nvCxnSpPr>
          <p:cNvPr id="143" name="Straight Arrow Connector 6">
            <a:extLst>
              <a:ext uri="{FF2B5EF4-FFF2-40B4-BE49-F238E27FC236}">
                <a16:creationId xmlns:a16="http://schemas.microsoft.com/office/drawing/2014/main" id="{FD24C76F-04C2-D748-BE24-597C26B50191}"/>
              </a:ext>
            </a:extLst>
          </p:cNvPr>
          <p:cNvCxnSpPr>
            <a:cxnSpLocks/>
            <a:stCxn id="141" idx="3"/>
            <a:endCxn id="152" idx="1"/>
          </p:cNvCxnSpPr>
          <p:nvPr/>
        </p:nvCxnSpPr>
        <p:spPr>
          <a:xfrm>
            <a:off x="1401220" y="5587303"/>
            <a:ext cx="445502" cy="9627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4" name="AutoShape 4">
            <a:extLst>
              <a:ext uri="{FF2B5EF4-FFF2-40B4-BE49-F238E27FC236}">
                <a16:creationId xmlns:a16="http://schemas.microsoft.com/office/drawing/2014/main" id="{DB8A72A2-06BD-1444-9FA6-9E285CB9D5B4}"/>
              </a:ext>
            </a:extLst>
          </p:cNvPr>
          <p:cNvSpPr>
            <a:spLocks/>
          </p:cNvSpPr>
          <p:nvPr/>
        </p:nvSpPr>
        <p:spPr bwMode="auto">
          <a:xfrm>
            <a:off x="384499" y="616152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145" name="Picture 144">
            <a:extLst>
              <a:ext uri="{FF2B5EF4-FFF2-40B4-BE49-F238E27FC236}">
                <a16:creationId xmlns:a16="http://schemas.microsoft.com/office/drawing/2014/main" id="{A5DAAF34-1B07-834C-BB3F-77DCFC2ECA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236" y="6208282"/>
            <a:ext cx="228600" cy="228600"/>
          </a:xfrm>
          <a:prstGeom prst="rect">
            <a:avLst/>
          </a:prstGeom>
        </p:spPr>
      </p:pic>
      <p:cxnSp>
        <p:nvCxnSpPr>
          <p:cNvPr id="146" name="Straight Arrow Connector 58">
            <a:extLst>
              <a:ext uri="{FF2B5EF4-FFF2-40B4-BE49-F238E27FC236}">
                <a16:creationId xmlns:a16="http://schemas.microsoft.com/office/drawing/2014/main" id="{D7CE436C-748E-5148-BA7B-38168D0AC530}"/>
              </a:ext>
            </a:extLst>
          </p:cNvPr>
          <p:cNvCxnSpPr>
            <a:cxnSpLocks/>
            <a:stCxn id="144" idx="3"/>
            <a:endCxn id="152" idx="1"/>
          </p:cNvCxnSpPr>
          <p:nvPr/>
        </p:nvCxnSpPr>
        <p:spPr>
          <a:xfrm flipV="1">
            <a:off x="1398399" y="5683574"/>
            <a:ext cx="448323" cy="639949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8" name="AutoShape 4">
            <a:extLst>
              <a:ext uri="{FF2B5EF4-FFF2-40B4-BE49-F238E27FC236}">
                <a16:creationId xmlns:a16="http://schemas.microsoft.com/office/drawing/2014/main" id="{36CE0BB8-B5C9-9B42-A721-28CAE6B14552}"/>
              </a:ext>
            </a:extLst>
          </p:cNvPr>
          <p:cNvSpPr>
            <a:spLocks/>
          </p:cNvSpPr>
          <p:nvPr/>
        </p:nvSpPr>
        <p:spPr bwMode="auto">
          <a:xfrm>
            <a:off x="390635" y="496011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149" name="Picture 148">
            <a:extLst>
              <a:ext uri="{FF2B5EF4-FFF2-40B4-BE49-F238E27FC236}">
                <a16:creationId xmlns:a16="http://schemas.microsoft.com/office/drawing/2014/main" id="{BFDD4300-07A7-3D4C-BD79-D9E6E6345B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373" y="5006872"/>
            <a:ext cx="228600" cy="228600"/>
          </a:xfrm>
          <a:prstGeom prst="rect">
            <a:avLst/>
          </a:prstGeom>
        </p:spPr>
      </p:pic>
      <p:cxnSp>
        <p:nvCxnSpPr>
          <p:cNvPr id="150" name="Straight Arrow Connector 6">
            <a:extLst>
              <a:ext uri="{FF2B5EF4-FFF2-40B4-BE49-F238E27FC236}">
                <a16:creationId xmlns:a16="http://schemas.microsoft.com/office/drawing/2014/main" id="{B79C40DF-AB32-014A-97AC-487D861125FE}"/>
              </a:ext>
            </a:extLst>
          </p:cNvPr>
          <p:cNvCxnSpPr>
            <a:cxnSpLocks/>
            <a:stCxn id="148" idx="3"/>
            <a:endCxn id="152" idx="1"/>
          </p:cNvCxnSpPr>
          <p:nvPr/>
        </p:nvCxnSpPr>
        <p:spPr>
          <a:xfrm>
            <a:off x="1404535" y="5122113"/>
            <a:ext cx="442187" cy="56146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768CB687-1B8F-EF48-AD44-BA3D0F7751BD}"/>
              </a:ext>
            </a:extLst>
          </p:cNvPr>
          <p:cNvCxnSpPr>
            <a:cxnSpLocks/>
          </p:cNvCxnSpPr>
          <p:nvPr/>
        </p:nvCxnSpPr>
        <p:spPr>
          <a:xfrm>
            <a:off x="891449" y="5790665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52" name="AutoShape 4">
            <a:extLst>
              <a:ext uri="{FF2B5EF4-FFF2-40B4-BE49-F238E27FC236}">
                <a16:creationId xmlns:a16="http://schemas.microsoft.com/office/drawing/2014/main" id="{E64C9A9F-BCDE-4D43-8FD6-1FA01BE4FF0C}"/>
              </a:ext>
            </a:extLst>
          </p:cNvPr>
          <p:cNvSpPr>
            <a:spLocks/>
          </p:cNvSpPr>
          <p:nvPr/>
        </p:nvSpPr>
        <p:spPr bwMode="auto">
          <a:xfrm>
            <a:off x="1846722" y="5521574"/>
            <a:ext cx="512744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Gateway</a:t>
            </a:r>
          </a:p>
        </p:txBody>
      </p:sp>
      <p:sp>
        <p:nvSpPr>
          <p:cNvPr id="157" name="Rounded Rectangle 156">
            <a:extLst>
              <a:ext uri="{FF2B5EF4-FFF2-40B4-BE49-F238E27FC236}">
                <a16:creationId xmlns:a16="http://schemas.microsoft.com/office/drawing/2014/main" id="{A5F8345F-723A-0545-AEC2-606C03E3AA99}"/>
              </a:ext>
            </a:extLst>
          </p:cNvPr>
          <p:cNvSpPr/>
          <p:nvPr/>
        </p:nvSpPr>
        <p:spPr>
          <a:xfrm>
            <a:off x="3559083" y="5539083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sp>
        <p:nvSpPr>
          <p:cNvPr id="1049" name="Multi-document 1048">
            <a:extLst>
              <a:ext uri="{FF2B5EF4-FFF2-40B4-BE49-F238E27FC236}">
                <a16:creationId xmlns:a16="http://schemas.microsoft.com/office/drawing/2014/main" id="{66E39D24-2C4D-6246-B6D2-04CF93D54B74}"/>
              </a:ext>
            </a:extLst>
          </p:cNvPr>
          <p:cNvSpPr/>
          <p:nvPr/>
        </p:nvSpPr>
        <p:spPr>
          <a:xfrm>
            <a:off x="2544227" y="5517731"/>
            <a:ext cx="550513" cy="337512"/>
          </a:xfrm>
          <a:prstGeom prst="flowChartMultidocumen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log</a:t>
            </a:r>
          </a:p>
        </p:txBody>
      </p:sp>
      <p:cxnSp>
        <p:nvCxnSpPr>
          <p:cNvPr id="169" name="Straight Arrow Connector 6">
            <a:extLst>
              <a:ext uri="{FF2B5EF4-FFF2-40B4-BE49-F238E27FC236}">
                <a16:creationId xmlns:a16="http://schemas.microsoft.com/office/drawing/2014/main" id="{004AE517-7FAF-6242-865A-CA5DA6C1F4B9}"/>
              </a:ext>
            </a:extLst>
          </p:cNvPr>
          <p:cNvCxnSpPr>
            <a:cxnSpLocks/>
            <a:stCxn id="152" idx="3"/>
            <a:endCxn id="1049" idx="1"/>
          </p:cNvCxnSpPr>
          <p:nvPr/>
        </p:nvCxnSpPr>
        <p:spPr>
          <a:xfrm>
            <a:off x="2359466" y="5683574"/>
            <a:ext cx="184761" cy="2913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Arrow Connector 176">
            <a:extLst>
              <a:ext uri="{FF2B5EF4-FFF2-40B4-BE49-F238E27FC236}">
                <a16:creationId xmlns:a16="http://schemas.microsoft.com/office/drawing/2014/main" id="{7D0FEEA4-8E01-F243-BB99-68700C3C4FE1}"/>
              </a:ext>
            </a:extLst>
          </p:cNvPr>
          <p:cNvCxnSpPr>
            <a:cxnSpLocks/>
            <a:stCxn id="1049" idx="3"/>
            <a:endCxn id="157" idx="1"/>
          </p:cNvCxnSpPr>
          <p:nvPr/>
        </p:nvCxnSpPr>
        <p:spPr>
          <a:xfrm>
            <a:off x="3094740" y="5686487"/>
            <a:ext cx="464343" cy="14596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Arrow Connector 180">
            <a:extLst>
              <a:ext uri="{FF2B5EF4-FFF2-40B4-BE49-F238E27FC236}">
                <a16:creationId xmlns:a16="http://schemas.microsoft.com/office/drawing/2014/main" id="{8B5CD17A-7DD6-3B4B-B418-2278366516E1}"/>
              </a:ext>
            </a:extLst>
          </p:cNvPr>
          <p:cNvCxnSpPr>
            <a:cxnSpLocks/>
            <a:stCxn id="157" idx="3"/>
            <a:endCxn id="84" idx="3"/>
          </p:cNvCxnSpPr>
          <p:nvPr/>
        </p:nvCxnSpPr>
        <p:spPr>
          <a:xfrm flipV="1">
            <a:off x="4433428" y="5688659"/>
            <a:ext cx="414878" cy="12424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88" name="Picture 6" descr="hnliches Foto">
            <a:extLst>
              <a:ext uri="{FF2B5EF4-FFF2-40B4-BE49-F238E27FC236}">
                <a16:creationId xmlns:a16="http://schemas.microsoft.com/office/drawing/2014/main" id="{7C0B58C8-1295-2449-862E-33EFD56AEE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523" y="5227551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9" name="Picture 188">
            <a:extLst>
              <a:ext uri="{FF2B5EF4-FFF2-40B4-BE49-F238E27FC236}">
                <a16:creationId xmlns:a16="http://schemas.microsoft.com/office/drawing/2014/main" id="{5010413F-95E4-C840-AB6B-D4D65EC03E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6405" y="2663018"/>
            <a:ext cx="497152" cy="223081"/>
          </a:xfrm>
          <a:prstGeom prst="rect">
            <a:avLst/>
          </a:prstGeom>
        </p:spPr>
      </p:pic>
      <p:sp>
        <p:nvSpPr>
          <p:cNvPr id="1068" name="Rounded Rectangle 1067">
            <a:extLst>
              <a:ext uri="{FF2B5EF4-FFF2-40B4-BE49-F238E27FC236}">
                <a16:creationId xmlns:a16="http://schemas.microsoft.com/office/drawing/2014/main" id="{F1115611-21B7-4144-9379-5A63BE8EEDFC}"/>
              </a:ext>
            </a:extLst>
          </p:cNvPr>
          <p:cNvSpPr/>
          <p:nvPr/>
        </p:nvSpPr>
        <p:spPr>
          <a:xfrm>
            <a:off x="230115" y="4241269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B</a:t>
            </a:r>
          </a:p>
        </p:txBody>
      </p:sp>
      <p:sp>
        <p:nvSpPr>
          <p:cNvPr id="194" name="Rounded Rectangle 193">
            <a:extLst>
              <a:ext uri="{FF2B5EF4-FFF2-40B4-BE49-F238E27FC236}">
                <a16:creationId xmlns:a16="http://schemas.microsoft.com/office/drawing/2014/main" id="{1198B67B-3AF6-FD4C-BD8A-3FA820262ED6}"/>
              </a:ext>
            </a:extLst>
          </p:cNvPr>
          <p:cNvSpPr/>
          <p:nvPr/>
        </p:nvSpPr>
        <p:spPr>
          <a:xfrm>
            <a:off x="219485" y="1611033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A</a:t>
            </a:r>
          </a:p>
        </p:txBody>
      </p:sp>
      <p:sp>
        <p:nvSpPr>
          <p:cNvPr id="195" name="Rounded Rectangle 194">
            <a:extLst>
              <a:ext uri="{FF2B5EF4-FFF2-40B4-BE49-F238E27FC236}">
                <a16:creationId xmlns:a16="http://schemas.microsoft.com/office/drawing/2014/main" id="{F6EE2318-1923-6E40-95E6-29E9D3595270}"/>
              </a:ext>
            </a:extLst>
          </p:cNvPr>
          <p:cNvSpPr/>
          <p:nvPr/>
        </p:nvSpPr>
        <p:spPr>
          <a:xfrm>
            <a:off x="219485" y="189300"/>
            <a:ext cx="3010639" cy="1234191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Dispatching</a:t>
            </a:r>
            <a:endParaRPr lang="en-US" sz="1100" dirty="0"/>
          </a:p>
        </p:txBody>
      </p:sp>
      <p:sp>
        <p:nvSpPr>
          <p:cNvPr id="196" name="Rounded Rectangle 195">
            <a:extLst>
              <a:ext uri="{FF2B5EF4-FFF2-40B4-BE49-F238E27FC236}">
                <a16:creationId xmlns:a16="http://schemas.microsoft.com/office/drawing/2014/main" id="{471FD9B5-2B56-854A-B2AD-1C3EF7E9F6D2}"/>
              </a:ext>
            </a:extLst>
          </p:cNvPr>
          <p:cNvSpPr/>
          <p:nvPr/>
        </p:nvSpPr>
        <p:spPr>
          <a:xfrm>
            <a:off x="230115" y="6873535"/>
            <a:ext cx="3010639" cy="1234191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Shipment</a:t>
            </a:r>
          </a:p>
        </p:txBody>
      </p:sp>
      <p:pic>
        <p:nvPicPr>
          <p:cNvPr id="153" name="Picture 2" descr="Truck Icon 869308">
            <a:extLst>
              <a:ext uri="{FF2B5EF4-FFF2-40B4-BE49-F238E27FC236}">
                <a16:creationId xmlns:a16="http://schemas.microsoft.com/office/drawing/2014/main" id="{2C09EE89-C2F6-1A44-A0E2-32A43DDA9D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548" y="1819703"/>
            <a:ext cx="728404" cy="728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4" name="Picture 4" descr="Truck Icon 2300420">
            <a:extLst>
              <a:ext uri="{FF2B5EF4-FFF2-40B4-BE49-F238E27FC236}">
                <a16:creationId xmlns:a16="http://schemas.microsoft.com/office/drawing/2014/main" id="{AB9FA501-4F0E-084F-97FD-615E42BD1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057" y="4446149"/>
            <a:ext cx="566754" cy="566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0" name="Rounded Rectangle 229">
            <a:extLst>
              <a:ext uri="{FF2B5EF4-FFF2-40B4-BE49-F238E27FC236}">
                <a16:creationId xmlns:a16="http://schemas.microsoft.com/office/drawing/2014/main" id="{54B5BD10-80D0-D744-BAA2-7F7EC559536E}"/>
              </a:ext>
            </a:extLst>
          </p:cNvPr>
          <p:cNvSpPr/>
          <p:nvPr/>
        </p:nvSpPr>
        <p:spPr>
          <a:xfrm>
            <a:off x="3565503" y="7362671"/>
            <a:ext cx="90083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err="1">
                <a:solidFill>
                  <a:schemeClr val="bg1"/>
                </a:solidFill>
              </a:rPr>
              <a:t>Debz_source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231" name="Straight Arrow Connector 230">
            <a:extLst>
              <a:ext uri="{FF2B5EF4-FFF2-40B4-BE49-F238E27FC236}">
                <a16:creationId xmlns:a16="http://schemas.microsoft.com/office/drawing/2014/main" id="{EFAA2B79-D6B5-5644-B523-DCCA133C507E}"/>
              </a:ext>
            </a:extLst>
          </p:cNvPr>
          <p:cNvCxnSpPr>
            <a:cxnSpLocks/>
            <a:stCxn id="137" idx="4"/>
            <a:endCxn id="230" idx="1"/>
          </p:cNvCxnSpPr>
          <p:nvPr/>
        </p:nvCxnSpPr>
        <p:spPr>
          <a:xfrm flipV="1">
            <a:off x="2916910" y="7524671"/>
            <a:ext cx="648593" cy="6622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34" name="Picture 233">
            <a:extLst>
              <a:ext uri="{FF2B5EF4-FFF2-40B4-BE49-F238E27FC236}">
                <a16:creationId xmlns:a16="http://schemas.microsoft.com/office/drawing/2014/main" id="{98108F9E-233D-1E4D-ADDF-7FBC307FE8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4139" y="7053507"/>
            <a:ext cx="497152" cy="223081"/>
          </a:xfrm>
          <a:prstGeom prst="rect">
            <a:avLst/>
          </a:prstGeom>
        </p:spPr>
      </p:pic>
      <p:pic>
        <p:nvPicPr>
          <p:cNvPr id="159" name="Picture 158">
            <a:extLst>
              <a:ext uri="{FF2B5EF4-FFF2-40B4-BE49-F238E27FC236}">
                <a16:creationId xmlns:a16="http://schemas.microsoft.com/office/drawing/2014/main" id="{31D6F1FB-0C33-064D-B370-E1F79CF0AF8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66268" y="5061596"/>
            <a:ext cx="848906" cy="351271"/>
          </a:xfrm>
          <a:prstGeom prst="rect">
            <a:avLst/>
          </a:prstGeom>
        </p:spPr>
      </p:pic>
      <p:cxnSp>
        <p:nvCxnSpPr>
          <p:cNvPr id="239" name="Straight Arrow Connector 238">
            <a:extLst>
              <a:ext uri="{FF2B5EF4-FFF2-40B4-BE49-F238E27FC236}">
                <a16:creationId xmlns:a16="http://schemas.microsoft.com/office/drawing/2014/main" id="{C66D1744-F211-D045-AC2B-7C3EF27B7624}"/>
              </a:ext>
            </a:extLst>
          </p:cNvPr>
          <p:cNvCxnSpPr>
            <a:cxnSpLocks/>
            <a:stCxn id="230" idx="3"/>
            <a:endCxn id="127" idx="3"/>
          </p:cNvCxnSpPr>
          <p:nvPr/>
        </p:nvCxnSpPr>
        <p:spPr>
          <a:xfrm flipV="1">
            <a:off x="4466333" y="7507602"/>
            <a:ext cx="3444038" cy="17069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3" name="Rounded Rectangle 242">
            <a:extLst>
              <a:ext uri="{FF2B5EF4-FFF2-40B4-BE49-F238E27FC236}">
                <a16:creationId xmlns:a16="http://schemas.microsoft.com/office/drawing/2014/main" id="{C7A4D307-5ADA-404D-854A-374D44E96F26}"/>
              </a:ext>
            </a:extLst>
          </p:cNvPr>
          <p:cNvSpPr/>
          <p:nvPr/>
        </p:nvSpPr>
        <p:spPr>
          <a:xfrm>
            <a:off x="9739488" y="6361452"/>
            <a:ext cx="126000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Geofencing Arrival at Destination</a:t>
            </a:r>
          </a:p>
        </p:txBody>
      </p:sp>
      <p:cxnSp>
        <p:nvCxnSpPr>
          <p:cNvPr id="244" name="Straight Arrow Connector 112">
            <a:extLst>
              <a:ext uri="{FF2B5EF4-FFF2-40B4-BE49-F238E27FC236}">
                <a16:creationId xmlns:a16="http://schemas.microsoft.com/office/drawing/2014/main" id="{61977629-9B1F-1B4A-9A90-CDBA3D25A7C8}"/>
              </a:ext>
            </a:extLst>
          </p:cNvPr>
          <p:cNvCxnSpPr>
            <a:cxnSpLocks/>
            <a:stCxn id="112" idx="3"/>
            <a:endCxn id="243" idx="1"/>
          </p:cNvCxnSpPr>
          <p:nvPr/>
        </p:nvCxnSpPr>
        <p:spPr>
          <a:xfrm>
            <a:off x="7298846" y="5688659"/>
            <a:ext cx="2440642" cy="834793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" name="Straight Arrow Connector 112">
            <a:extLst>
              <a:ext uri="{FF2B5EF4-FFF2-40B4-BE49-F238E27FC236}">
                <a16:creationId xmlns:a16="http://schemas.microsoft.com/office/drawing/2014/main" id="{6E852E29-FE81-0C45-9B77-CC04F480200B}"/>
              </a:ext>
            </a:extLst>
          </p:cNvPr>
          <p:cNvCxnSpPr>
            <a:cxnSpLocks/>
            <a:stCxn id="127" idx="1"/>
            <a:endCxn id="243" idx="1"/>
          </p:cNvCxnSpPr>
          <p:nvPr/>
        </p:nvCxnSpPr>
        <p:spPr>
          <a:xfrm flipV="1">
            <a:off x="8882371" y="6523452"/>
            <a:ext cx="857117" cy="98415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50" name="Picture 6" descr="hnliches Foto">
            <a:extLst>
              <a:ext uri="{FF2B5EF4-FFF2-40B4-BE49-F238E27FC236}">
                <a16:creationId xmlns:a16="http://schemas.microsoft.com/office/drawing/2014/main" id="{3C38CF0B-4642-4F46-A3B9-BCC2958349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92865" y="4210207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2" name="TextBox 251">
            <a:extLst>
              <a:ext uri="{FF2B5EF4-FFF2-40B4-BE49-F238E27FC236}">
                <a16:creationId xmlns:a16="http://schemas.microsoft.com/office/drawing/2014/main" id="{426EC916-3F2F-8B47-94BC-69201E4EE9A3}"/>
              </a:ext>
            </a:extLst>
          </p:cNvPr>
          <p:cNvSpPr txBox="1"/>
          <p:nvPr/>
        </p:nvSpPr>
        <p:spPr>
          <a:xfrm>
            <a:off x="1920973" y="6057588"/>
            <a:ext cx="386523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SystemB,1599406885795,52,24,1565885487,</a:t>
            </a:r>
            <a:r>
              <a:rPr lang="hr-HR" sz="800" dirty="0">
                <a:solidFill>
                  <a:srgbClr val="FF0000"/>
                </a:solidFill>
              </a:rPr>
              <a:t>Normal</a:t>
            </a:r>
            <a:r>
              <a:rPr lang="hr-HR" sz="800" dirty="0"/>
              <a:t>,39.72:-90.24,-8148315682134694067</a:t>
            </a:r>
            <a:endParaRPr lang="en-US" sz="800" dirty="0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3BAEA5CF-BDA5-2D4A-B04C-326A52830878}"/>
              </a:ext>
            </a:extLst>
          </p:cNvPr>
          <p:cNvSpPr txBox="1"/>
          <p:nvPr/>
        </p:nvSpPr>
        <p:spPr>
          <a:xfrm>
            <a:off x="1782984" y="3435210"/>
            <a:ext cx="3687895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98</a:t>
            </a:r>
            <a:r>
              <a:rPr lang="de-CH" sz="800" dirty="0"/>
              <a:t>,</a:t>
            </a:r>
            <a:r>
              <a:rPr lang="hr-HR" sz="800" dirty="0"/>
              <a:t>27</a:t>
            </a:r>
            <a:r>
              <a:rPr lang="de-CH" sz="800" dirty="0"/>
              <a:t>,</a:t>
            </a:r>
            <a:r>
              <a:rPr lang="hr-HR" sz="800" dirty="0"/>
              <a:t>803014426</a:t>
            </a:r>
            <a:r>
              <a:rPr lang="de-CH" sz="800" dirty="0"/>
              <a:t>,</a:t>
            </a:r>
            <a:r>
              <a:rPr lang="hr-HR" sz="800" dirty="0" err="1">
                <a:solidFill>
                  <a:srgbClr val="FF0000"/>
                </a:solidFill>
              </a:rPr>
              <a:t>Normal</a:t>
            </a:r>
            <a:r>
              <a:rPr lang="de-CH" sz="800" dirty="0"/>
              <a:t>,</a:t>
            </a:r>
            <a:r>
              <a:rPr lang="hr-HR" sz="800" dirty="0"/>
              <a:t>38.65</a:t>
            </a:r>
            <a:r>
              <a:rPr lang="de-CH" sz="800" dirty="0"/>
              <a:t>,</a:t>
            </a:r>
            <a:r>
              <a:rPr lang="hr-HR" sz="800" dirty="0"/>
              <a:t>90.21</a:t>
            </a:r>
            <a:r>
              <a:rPr lang="de-CH" sz="800" dirty="0"/>
              <a:t>,</a:t>
            </a:r>
            <a:r>
              <a:rPr lang="hr-HR" sz="800" dirty="0"/>
              <a:t>5187297736652502631</a:t>
            </a:r>
            <a:endParaRPr lang="en-US" sz="800" dirty="0"/>
          </a:p>
        </p:txBody>
      </p:sp>
      <p:sp>
        <p:nvSpPr>
          <p:cNvPr id="253" name="TextBox 252">
            <a:extLst>
              <a:ext uri="{FF2B5EF4-FFF2-40B4-BE49-F238E27FC236}">
                <a16:creationId xmlns:a16="http://schemas.microsoft.com/office/drawing/2014/main" id="{0288B785-2DC0-DC44-AF6B-8CA65AF92EF8}"/>
              </a:ext>
            </a:extLst>
          </p:cNvPr>
          <p:cNvSpPr txBox="1"/>
          <p:nvPr/>
        </p:nvSpPr>
        <p:spPr>
          <a:xfrm>
            <a:off x="13786128" y="3035134"/>
            <a:ext cx="2798298" cy="24622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de-CH" sz="800" dirty="0" err="1"/>
              <a:t>Walter,Ward,Y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br>
              <a:rPr lang="hr-HR" sz="800" dirty="0"/>
            </a:b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pic>
        <p:nvPicPr>
          <p:cNvPr id="254" name="Picture 253">
            <a:extLst>
              <a:ext uri="{FF2B5EF4-FFF2-40B4-BE49-F238E27FC236}">
                <a16:creationId xmlns:a16="http://schemas.microsoft.com/office/drawing/2014/main" id="{B6F3D430-B67B-4D42-8FEE-3D4FDDCA251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471983" y="3646863"/>
            <a:ext cx="409441" cy="211367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sp>
        <p:nvSpPr>
          <p:cNvPr id="256" name="Can 255">
            <a:extLst>
              <a:ext uri="{FF2B5EF4-FFF2-40B4-BE49-F238E27FC236}">
                <a16:creationId xmlns:a16="http://schemas.microsoft.com/office/drawing/2014/main" id="{9574F654-21C6-5047-9FFC-50CBC23B503D}"/>
              </a:ext>
            </a:extLst>
          </p:cNvPr>
          <p:cNvSpPr/>
          <p:nvPr/>
        </p:nvSpPr>
        <p:spPr>
          <a:xfrm rot="5400000">
            <a:off x="11780868" y="6021602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geofence</a:t>
            </a:r>
            <a:r>
              <a:rPr lang="de-CH" sz="1000" b="1" dirty="0">
                <a:solidFill>
                  <a:schemeClr val="bg1"/>
                </a:solidFill>
              </a:rPr>
              <a:t> </a:t>
            </a:r>
            <a:r>
              <a:rPr lang="de-CH" sz="1000" b="1" dirty="0" err="1">
                <a:solidFill>
                  <a:schemeClr val="bg1"/>
                </a:solidFill>
              </a:rPr>
              <a:t>status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257" name="Straight Arrow Connector 256">
            <a:extLst>
              <a:ext uri="{FF2B5EF4-FFF2-40B4-BE49-F238E27FC236}">
                <a16:creationId xmlns:a16="http://schemas.microsoft.com/office/drawing/2014/main" id="{F0AB2E11-D9F3-AB47-BDEC-3AF9E686365C}"/>
              </a:ext>
            </a:extLst>
          </p:cNvPr>
          <p:cNvCxnSpPr>
            <a:cxnSpLocks/>
            <a:stCxn id="243" idx="3"/>
            <a:endCxn id="256" idx="3"/>
          </p:cNvCxnSpPr>
          <p:nvPr/>
        </p:nvCxnSpPr>
        <p:spPr>
          <a:xfrm>
            <a:off x="10999488" y="6523452"/>
            <a:ext cx="441530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6" name="Rounded Rectangle 275">
            <a:extLst>
              <a:ext uri="{FF2B5EF4-FFF2-40B4-BE49-F238E27FC236}">
                <a16:creationId xmlns:a16="http://schemas.microsoft.com/office/drawing/2014/main" id="{13EC1F5E-B716-F943-BC32-C8252C619D4C}"/>
              </a:ext>
            </a:extLst>
          </p:cNvPr>
          <p:cNvSpPr/>
          <p:nvPr/>
        </p:nvSpPr>
        <p:spPr>
          <a:xfrm>
            <a:off x="9317335" y="2896770"/>
            <a:ext cx="967679" cy="288000"/>
          </a:xfrm>
          <a:prstGeom prst="roundRect">
            <a:avLst>
              <a:gd name="adj" fmla="val 19334"/>
            </a:avLst>
          </a:prstGeom>
          <a:solidFill>
            <a:schemeClr val="bg2">
              <a:lumMod val="75000"/>
            </a:schemeClr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Pull query</a:t>
            </a:r>
          </a:p>
        </p:txBody>
      </p:sp>
      <p:cxnSp>
        <p:nvCxnSpPr>
          <p:cNvPr id="277" name="Straight Arrow Connector 60">
            <a:extLst>
              <a:ext uri="{FF2B5EF4-FFF2-40B4-BE49-F238E27FC236}">
                <a16:creationId xmlns:a16="http://schemas.microsoft.com/office/drawing/2014/main" id="{E05F97A9-B7A8-8C44-8D7C-FF3A177CECF3}"/>
              </a:ext>
            </a:extLst>
          </p:cNvPr>
          <p:cNvCxnSpPr>
            <a:cxnSpLocks/>
            <a:stCxn id="276" idx="1"/>
            <a:endCxn id="21" idx="2"/>
          </p:cNvCxnSpPr>
          <p:nvPr/>
        </p:nvCxnSpPr>
        <p:spPr>
          <a:xfrm rot="10800000" flipV="1">
            <a:off x="8529205" y="3040770"/>
            <a:ext cx="788130" cy="1004500"/>
          </a:xfrm>
          <a:prstGeom prst="curvedConnector2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80" name="Picture 6" descr="hnliches Foto">
            <a:extLst>
              <a:ext uri="{FF2B5EF4-FFF2-40B4-BE49-F238E27FC236}">
                <a16:creationId xmlns:a16="http://schemas.microsoft.com/office/drawing/2014/main" id="{A4C8FA48-9BB1-EC46-B5A9-1CDC93C397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2360" y="3726457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1" name="Picture 6" descr="hnliches Foto">
            <a:extLst>
              <a:ext uri="{FF2B5EF4-FFF2-40B4-BE49-F238E27FC236}">
                <a16:creationId xmlns:a16="http://schemas.microsoft.com/office/drawing/2014/main" id="{4208DC0E-2EE8-4947-A458-AB579F226B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7795" y="7010175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4" name="Picture 2" descr="ksqlDB (@ksqlDB) | Twitter">
            <a:extLst>
              <a:ext uri="{FF2B5EF4-FFF2-40B4-BE49-F238E27FC236}">
                <a16:creationId xmlns:a16="http://schemas.microsoft.com/office/drawing/2014/main" id="{D08AFA44-C82B-E941-B713-F5BF11B41C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5" y="2529196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5" name="Picture 2" descr="ksqlDB (@ksqlDB) | Twitter">
            <a:extLst>
              <a:ext uri="{FF2B5EF4-FFF2-40B4-BE49-F238E27FC236}">
                <a16:creationId xmlns:a16="http://schemas.microsoft.com/office/drawing/2014/main" id="{9795E6B9-DD20-5A4C-A16C-FE62DAAA4F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4" y="5113527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4" name="Rounded Rectangle 293">
            <a:extLst>
              <a:ext uri="{FF2B5EF4-FFF2-40B4-BE49-F238E27FC236}">
                <a16:creationId xmlns:a16="http://schemas.microsoft.com/office/drawing/2014/main" id="{9D61D788-17E4-5042-904F-65CF206D383C}"/>
              </a:ext>
            </a:extLst>
          </p:cNvPr>
          <p:cNvSpPr/>
          <p:nvPr/>
        </p:nvSpPr>
        <p:spPr>
          <a:xfrm>
            <a:off x="17090206" y="6322582"/>
            <a:ext cx="967679" cy="288000"/>
          </a:xfrm>
          <a:prstGeom prst="roundRect">
            <a:avLst>
              <a:gd name="adj" fmla="val 19334"/>
            </a:avLst>
          </a:prstGeom>
          <a:solidFill>
            <a:schemeClr val="bg2">
              <a:lumMod val="75000"/>
            </a:schemeClr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err="1">
                <a:solidFill>
                  <a:schemeClr val="bg1"/>
                </a:solidFill>
              </a:rPr>
              <a:t>TipBoard</a:t>
            </a:r>
            <a:endParaRPr lang="en-US" sz="1000" b="1" dirty="0">
              <a:solidFill>
                <a:schemeClr val="bg1"/>
              </a:solidFill>
            </a:endParaRPr>
          </a:p>
        </p:txBody>
      </p:sp>
      <p:sp>
        <p:nvSpPr>
          <p:cNvPr id="295" name="Rounded Rectangle 294">
            <a:extLst>
              <a:ext uri="{FF2B5EF4-FFF2-40B4-BE49-F238E27FC236}">
                <a16:creationId xmlns:a16="http://schemas.microsoft.com/office/drawing/2014/main" id="{4E24B457-A669-1240-85C8-8834F20F2DB3}"/>
              </a:ext>
            </a:extLst>
          </p:cNvPr>
          <p:cNvSpPr/>
          <p:nvPr/>
        </p:nvSpPr>
        <p:spPr>
          <a:xfrm>
            <a:off x="15772568" y="6303846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pic>
        <p:nvPicPr>
          <p:cNvPr id="296" name="Picture 295">
            <a:extLst>
              <a:ext uri="{FF2B5EF4-FFF2-40B4-BE49-F238E27FC236}">
                <a16:creationId xmlns:a16="http://schemas.microsoft.com/office/drawing/2014/main" id="{4639113F-71A1-BA43-B1A0-5FEADEABA0C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775326" y="5933252"/>
            <a:ext cx="848906" cy="351271"/>
          </a:xfrm>
          <a:prstGeom prst="rect">
            <a:avLst/>
          </a:prstGeom>
        </p:spPr>
      </p:pic>
      <p:cxnSp>
        <p:nvCxnSpPr>
          <p:cNvPr id="297" name="Straight Arrow Connector 28">
            <a:extLst>
              <a:ext uri="{FF2B5EF4-FFF2-40B4-BE49-F238E27FC236}">
                <a16:creationId xmlns:a16="http://schemas.microsoft.com/office/drawing/2014/main" id="{5A886F69-B2C2-8849-8DEA-0728D70F1C24}"/>
              </a:ext>
            </a:extLst>
          </p:cNvPr>
          <p:cNvCxnSpPr>
            <a:cxnSpLocks/>
            <a:stCxn id="295" idx="3"/>
            <a:endCxn id="294" idx="1"/>
          </p:cNvCxnSpPr>
          <p:nvPr/>
        </p:nvCxnSpPr>
        <p:spPr>
          <a:xfrm>
            <a:off x="16646913" y="6465846"/>
            <a:ext cx="443293" cy="73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8" name="Straight Arrow Connector 28">
            <a:extLst>
              <a:ext uri="{FF2B5EF4-FFF2-40B4-BE49-F238E27FC236}">
                <a16:creationId xmlns:a16="http://schemas.microsoft.com/office/drawing/2014/main" id="{464327D4-520D-7245-B2BA-BF9E76131CD4}"/>
              </a:ext>
            </a:extLst>
          </p:cNvPr>
          <p:cNvCxnSpPr>
            <a:cxnSpLocks/>
            <a:endCxn id="301" idx="1"/>
          </p:cNvCxnSpPr>
          <p:nvPr/>
        </p:nvCxnSpPr>
        <p:spPr>
          <a:xfrm>
            <a:off x="16199779" y="4717335"/>
            <a:ext cx="490192" cy="1424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9" name="Straight Arrow Connector 28">
            <a:extLst>
              <a:ext uri="{FF2B5EF4-FFF2-40B4-BE49-F238E27FC236}">
                <a16:creationId xmlns:a16="http://schemas.microsoft.com/office/drawing/2014/main" id="{259F6C0E-DA55-7E4D-B3DE-47484A74AA65}"/>
              </a:ext>
            </a:extLst>
          </p:cNvPr>
          <p:cNvCxnSpPr>
            <a:cxnSpLocks/>
            <a:stCxn id="300" idx="3"/>
            <a:endCxn id="295" idx="1"/>
          </p:cNvCxnSpPr>
          <p:nvPr/>
        </p:nvCxnSpPr>
        <p:spPr>
          <a:xfrm flipH="1">
            <a:off x="15772568" y="2738126"/>
            <a:ext cx="1660577" cy="3727720"/>
          </a:xfrm>
          <a:prstGeom prst="curvedConnector5">
            <a:avLst>
              <a:gd name="adj1" fmla="val -41098"/>
              <a:gd name="adj2" fmla="val 80438"/>
              <a:gd name="adj3" fmla="val 113766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0" name="Rounded Rectangle 299">
            <a:extLst>
              <a:ext uri="{FF2B5EF4-FFF2-40B4-BE49-F238E27FC236}">
                <a16:creationId xmlns:a16="http://schemas.microsoft.com/office/drawing/2014/main" id="{2652745C-EF34-6541-A8D3-DCB7D89B4135}"/>
              </a:ext>
            </a:extLst>
          </p:cNvPr>
          <p:cNvSpPr/>
          <p:nvPr/>
        </p:nvSpPr>
        <p:spPr>
          <a:xfrm>
            <a:off x="16683824" y="2576126"/>
            <a:ext cx="749321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Format Tile</a:t>
            </a:r>
          </a:p>
        </p:txBody>
      </p:sp>
      <p:sp>
        <p:nvSpPr>
          <p:cNvPr id="301" name="Rounded Rectangle 300">
            <a:extLst>
              <a:ext uri="{FF2B5EF4-FFF2-40B4-BE49-F238E27FC236}">
                <a16:creationId xmlns:a16="http://schemas.microsoft.com/office/drawing/2014/main" id="{DD8DC125-6C6C-F04E-A175-ED75A8E53A65}"/>
              </a:ext>
            </a:extLst>
          </p:cNvPr>
          <p:cNvSpPr/>
          <p:nvPr/>
        </p:nvSpPr>
        <p:spPr>
          <a:xfrm>
            <a:off x="16689971" y="4556759"/>
            <a:ext cx="749321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Format Tile</a:t>
            </a:r>
          </a:p>
        </p:txBody>
      </p:sp>
      <p:cxnSp>
        <p:nvCxnSpPr>
          <p:cNvPr id="302" name="Straight Arrow Connector 28">
            <a:extLst>
              <a:ext uri="{FF2B5EF4-FFF2-40B4-BE49-F238E27FC236}">
                <a16:creationId xmlns:a16="http://schemas.microsoft.com/office/drawing/2014/main" id="{DD06663D-17AE-F54C-965F-73CF9DCFF61B}"/>
              </a:ext>
            </a:extLst>
          </p:cNvPr>
          <p:cNvCxnSpPr>
            <a:cxnSpLocks/>
            <a:stCxn id="301" idx="3"/>
            <a:endCxn id="295" idx="1"/>
          </p:cNvCxnSpPr>
          <p:nvPr/>
        </p:nvCxnSpPr>
        <p:spPr>
          <a:xfrm flipH="1">
            <a:off x="15772568" y="4718759"/>
            <a:ext cx="1666724" cy="1747087"/>
          </a:xfrm>
          <a:prstGeom prst="curvedConnector5">
            <a:avLst>
              <a:gd name="adj1" fmla="val -13716"/>
              <a:gd name="adj2" fmla="val 50000"/>
              <a:gd name="adj3" fmla="val 113716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3" name="Straight Arrow Connector 28">
            <a:extLst>
              <a:ext uri="{FF2B5EF4-FFF2-40B4-BE49-F238E27FC236}">
                <a16:creationId xmlns:a16="http://schemas.microsoft.com/office/drawing/2014/main" id="{117B281E-A970-194A-A05C-036B079F77C2}"/>
              </a:ext>
            </a:extLst>
          </p:cNvPr>
          <p:cNvCxnSpPr>
            <a:cxnSpLocks/>
            <a:endCxn id="300" idx="1"/>
          </p:cNvCxnSpPr>
          <p:nvPr/>
        </p:nvCxnSpPr>
        <p:spPr>
          <a:xfrm flipV="1">
            <a:off x="16190617" y="2738126"/>
            <a:ext cx="493207" cy="6674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04" name="Picture 2" descr="ksqlDB (@ksqlDB) | Twitter">
            <a:extLst>
              <a:ext uri="{FF2B5EF4-FFF2-40B4-BE49-F238E27FC236}">
                <a16:creationId xmlns:a16="http://schemas.microsoft.com/office/drawing/2014/main" id="{333F4CAD-CF33-CC4F-BA89-9E1FD90AEB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43401" y="2152279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5" name="Picture 2" descr="ksqlDB (@ksqlDB) | Twitter">
            <a:extLst>
              <a:ext uri="{FF2B5EF4-FFF2-40B4-BE49-F238E27FC236}">
                <a16:creationId xmlns:a16="http://schemas.microsoft.com/office/drawing/2014/main" id="{07F6EB40-2B2B-944E-9B60-F9B7D2E057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40794" y="4136376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2631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137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Rectangle 94">
            <a:extLst>
              <a:ext uri="{FF2B5EF4-FFF2-40B4-BE49-F238E27FC236}">
                <a16:creationId xmlns:a16="http://schemas.microsoft.com/office/drawing/2014/main" id="{A2486683-119F-8447-BE05-643A9CF5AA02}"/>
              </a:ext>
            </a:extLst>
          </p:cNvPr>
          <p:cNvSpPr/>
          <p:nvPr/>
        </p:nvSpPr>
        <p:spPr>
          <a:xfrm>
            <a:off x="12259488" y="4102380"/>
            <a:ext cx="4126293" cy="112517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71C1F0-FF13-2849-9A73-A4BC44121C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8EBD7C1-51EB-4865-9A96-3F34B13A13C1}" type="slidenum">
              <a:rPr lang="de-DE" smtClean="0"/>
              <a:t>10</a:t>
            </a:fld>
            <a:endParaRPr lang="de-DE" dirty="0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AD2DB2B4-F2E1-5949-92E2-99A362A4DCBF}"/>
              </a:ext>
            </a:extLst>
          </p:cNvPr>
          <p:cNvSpPr>
            <a:spLocks/>
          </p:cNvSpPr>
          <p:nvPr/>
        </p:nvSpPr>
        <p:spPr bwMode="auto">
          <a:xfrm>
            <a:off x="451031" y="286077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F1B47E-0C59-0941-8ED8-3736C0D78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769" y="2907529"/>
            <a:ext cx="228600" cy="2286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19AABB4-AE36-9A43-AC75-831EF1220564}"/>
              </a:ext>
            </a:extLst>
          </p:cNvPr>
          <p:cNvCxnSpPr>
            <a:cxnSpLocks/>
            <a:stCxn id="5" idx="3"/>
            <a:endCxn id="18" idx="3"/>
          </p:cNvCxnSpPr>
          <p:nvPr/>
        </p:nvCxnSpPr>
        <p:spPr>
          <a:xfrm>
            <a:off x="1464931" y="3022770"/>
            <a:ext cx="498843" cy="8698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an 7">
            <a:extLst>
              <a:ext uri="{FF2B5EF4-FFF2-40B4-BE49-F238E27FC236}">
                <a16:creationId xmlns:a16="http://schemas.microsoft.com/office/drawing/2014/main" id="{60AEF0FA-C644-084D-9314-A12E7C308ACA}"/>
              </a:ext>
            </a:extLst>
          </p:cNvPr>
          <p:cNvSpPr/>
          <p:nvPr/>
        </p:nvSpPr>
        <p:spPr>
          <a:xfrm rot="5400000">
            <a:off x="5225469" y="257460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vehicle_</a:t>
            </a:r>
          </a:p>
          <a:p>
            <a:pPr algn="ctr"/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tracking_sysA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9" name="AutoShape 4">
            <a:extLst>
              <a:ext uri="{FF2B5EF4-FFF2-40B4-BE49-F238E27FC236}">
                <a16:creationId xmlns:a16="http://schemas.microsoft.com/office/drawing/2014/main" id="{EE4887C3-BB10-8746-AEA9-B5FA7622CC4E}"/>
              </a:ext>
            </a:extLst>
          </p:cNvPr>
          <p:cNvSpPr>
            <a:spLocks/>
          </p:cNvSpPr>
          <p:nvPr/>
        </p:nvSpPr>
        <p:spPr bwMode="auto">
          <a:xfrm>
            <a:off x="448210" y="355928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D2C98DC-4B2C-2643-A63C-749086B17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947" y="3606039"/>
            <a:ext cx="228600" cy="228600"/>
          </a:xfrm>
          <a:prstGeom prst="rect">
            <a:avLst/>
          </a:prstGeom>
        </p:spPr>
      </p:pic>
      <p:cxnSp>
        <p:nvCxnSpPr>
          <p:cNvPr id="11" name="Straight Arrow Connector 58">
            <a:extLst>
              <a:ext uri="{FF2B5EF4-FFF2-40B4-BE49-F238E27FC236}">
                <a16:creationId xmlns:a16="http://schemas.microsoft.com/office/drawing/2014/main" id="{46EBA877-6870-DB4B-8605-30AE118C7C5A}"/>
              </a:ext>
            </a:extLst>
          </p:cNvPr>
          <p:cNvCxnSpPr>
            <a:cxnSpLocks/>
            <a:stCxn id="9" idx="3"/>
            <a:endCxn id="18" idx="3"/>
          </p:cNvCxnSpPr>
          <p:nvPr/>
        </p:nvCxnSpPr>
        <p:spPr>
          <a:xfrm flipV="1">
            <a:off x="1462110" y="3109750"/>
            <a:ext cx="501664" cy="61153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AutoShape 4">
            <a:extLst>
              <a:ext uri="{FF2B5EF4-FFF2-40B4-BE49-F238E27FC236}">
                <a16:creationId xmlns:a16="http://schemas.microsoft.com/office/drawing/2014/main" id="{9EEC5B38-F38E-4E42-A7B8-5FF726BD5CEB}"/>
              </a:ext>
            </a:extLst>
          </p:cNvPr>
          <p:cNvSpPr>
            <a:spLocks/>
          </p:cNvSpPr>
          <p:nvPr/>
        </p:nvSpPr>
        <p:spPr bwMode="auto">
          <a:xfrm>
            <a:off x="454346" y="2414434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87D2E8B-8B69-0E42-89C0-5971B63E5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084" y="2461193"/>
            <a:ext cx="228600" cy="228600"/>
          </a:xfrm>
          <a:prstGeom prst="rect">
            <a:avLst/>
          </a:prstGeom>
        </p:spPr>
      </p:pic>
      <p:cxnSp>
        <p:nvCxnSpPr>
          <p:cNvPr id="14" name="Straight Arrow Connector 6">
            <a:extLst>
              <a:ext uri="{FF2B5EF4-FFF2-40B4-BE49-F238E27FC236}">
                <a16:creationId xmlns:a16="http://schemas.microsoft.com/office/drawing/2014/main" id="{4E6A247C-D624-E04C-8995-428B35C2D14A}"/>
              </a:ext>
            </a:extLst>
          </p:cNvPr>
          <p:cNvCxnSpPr>
            <a:cxnSpLocks/>
            <a:stCxn id="12" idx="3"/>
            <a:endCxn id="18" idx="3"/>
          </p:cNvCxnSpPr>
          <p:nvPr/>
        </p:nvCxnSpPr>
        <p:spPr>
          <a:xfrm>
            <a:off x="1468246" y="2576434"/>
            <a:ext cx="495528" cy="53331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BC0480B-24D7-654D-BB32-432F7E1A0DB0}"/>
              </a:ext>
            </a:extLst>
          </p:cNvPr>
          <p:cNvCxnSpPr>
            <a:cxnSpLocks/>
          </p:cNvCxnSpPr>
          <p:nvPr/>
        </p:nvCxnSpPr>
        <p:spPr>
          <a:xfrm>
            <a:off x="953750" y="3239618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6" name="Picture 6" descr="hnliches Foto">
            <a:extLst>
              <a:ext uri="{FF2B5EF4-FFF2-40B4-BE49-F238E27FC236}">
                <a16:creationId xmlns:a16="http://schemas.microsoft.com/office/drawing/2014/main" id="{20B8458E-2C8F-9A43-813A-DE64C1C35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4522" y="2668410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B606085-2227-0A40-8DE9-29FB6A54A6EF}"/>
              </a:ext>
            </a:extLst>
          </p:cNvPr>
          <p:cNvSpPr txBox="1"/>
          <p:nvPr/>
        </p:nvSpPr>
        <p:spPr>
          <a:xfrm>
            <a:off x="1782984" y="3667822"/>
            <a:ext cx="385869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r>
              <a:rPr lang="hr-HR" sz="800" dirty="0"/>
              <a:t> </a:t>
            </a: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sp>
        <p:nvSpPr>
          <p:cNvPr id="18" name="Can 17">
            <a:extLst>
              <a:ext uri="{FF2B5EF4-FFF2-40B4-BE49-F238E27FC236}">
                <a16:creationId xmlns:a16="http://schemas.microsoft.com/office/drawing/2014/main" id="{5AE7C4CC-0AB2-854E-97AE-2DD1C9A295E8}"/>
              </a:ext>
            </a:extLst>
          </p:cNvPr>
          <p:cNvSpPr/>
          <p:nvPr/>
        </p:nvSpPr>
        <p:spPr>
          <a:xfrm rot="5400000">
            <a:off x="2215774" y="2695750"/>
            <a:ext cx="324000" cy="828000"/>
          </a:xfrm>
          <a:prstGeom prst="can">
            <a:avLst/>
          </a:prstGeom>
          <a:solidFill>
            <a:srgbClr val="F675EC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truck/</a:t>
            </a:r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nn</a:t>
            </a: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/</a:t>
            </a:r>
            <a:br>
              <a:rPr lang="en-GB" sz="1000" b="1" dirty="0">
                <a:solidFill>
                  <a:srgbClr val="FFFFFF"/>
                </a:solidFill>
                <a:ea typeface="ＭＳ Ｐゴシック" charset="0"/>
              </a:rPr>
            </a:b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position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B536D7E-EEE2-3A4B-AE95-C0921522E1F2}"/>
              </a:ext>
            </a:extLst>
          </p:cNvPr>
          <p:cNvSpPr/>
          <p:nvPr/>
        </p:nvSpPr>
        <p:spPr>
          <a:xfrm>
            <a:off x="3481830" y="2947750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37DEA9A-237E-2C4A-B8A2-B307F314CA1E}"/>
              </a:ext>
            </a:extLst>
          </p:cNvPr>
          <p:cNvCxnSpPr>
            <a:cxnSpLocks/>
            <a:stCxn id="18" idx="1"/>
            <a:endCxn id="19" idx="1"/>
          </p:cNvCxnSpPr>
          <p:nvPr/>
        </p:nvCxnSpPr>
        <p:spPr>
          <a:xfrm>
            <a:off x="2791774" y="3109750"/>
            <a:ext cx="690056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890C22E-8E8E-E849-80F8-9B10F5BE555F}"/>
              </a:ext>
            </a:extLst>
          </p:cNvPr>
          <p:cNvCxnSpPr>
            <a:cxnSpLocks/>
            <a:stCxn id="19" idx="3"/>
            <a:endCxn id="8" idx="3"/>
          </p:cNvCxnSpPr>
          <p:nvPr/>
        </p:nvCxnSpPr>
        <p:spPr>
          <a:xfrm>
            <a:off x="4356175" y="3109750"/>
            <a:ext cx="491294" cy="4859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091D6852-2944-4C45-AE56-2F3581E689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6405" y="2663018"/>
            <a:ext cx="497152" cy="223081"/>
          </a:xfrm>
          <a:prstGeom prst="rect">
            <a:avLst/>
          </a:prstGeom>
        </p:spPr>
      </p:pic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E6D52F5C-1449-A74B-A10D-DBE7A93D0364}"/>
              </a:ext>
            </a:extLst>
          </p:cNvPr>
          <p:cNvSpPr/>
          <p:nvPr/>
        </p:nvSpPr>
        <p:spPr>
          <a:xfrm>
            <a:off x="219485" y="1611033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A</a:t>
            </a:r>
          </a:p>
        </p:txBody>
      </p:sp>
      <p:pic>
        <p:nvPicPr>
          <p:cNvPr id="24" name="Picture 2" descr="Truck Icon 869308">
            <a:extLst>
              <a:ext uri="{FF2B5EF4-FFF2-40B4-BE49-F238E27FC236}">
                <a16:creationId xmlns:a16="http://schemas.microsoft.com/office/drawing/2014/main" id="{B999375E-0F76-234F-8E40-72A5CD1DF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548" y="1819703"/>
            <a:ext cx="728404" cy="728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C541895-6281-7D43-8EB0-19F7413EE23E}"/>
              </a:ext>
            </a:extLst>
          </p:cNvPr>
          <p:cNvSpPr txBox="1"/>
          <p:nvPr/>
        </p:nvSpPr>
        <p:spPr>
          <a:xfrm>
            <a:off x="1782984" y="3435210"/>
            <a:ext cx="3687895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98</a:t>
            </a:r>
            <a:r>
              <a:rPr lang="de-CH" sz="800" dirty="0"/>
              <a:t>,</a:t>
            </a:r>
            <a:r>
              <a:rPr lang="hr-HR" sz="800" dirty="0"/>
              <a:t>27</a:t>
            </a:r>
            <a:r>
              <a:rPr lang="de-CH" sz="800" dirty="0"/>
              <a:t>,</a:t>
            </a:r>
            <a:r>
              <a:rPr lang="hr-HR" sz="800" dirty="0"/>
              <a:t>803014426</a:t>
            </a:r>
            <a:r>
              <a:rPr lang="de-CH" sz="800" dirty="0"/>
              <a:t>,</a:t>
            </a:r>
            <a:r>
              <a:rPr lang="hr-HR" sz="800" dirty="0" err="1">
                <a:solidFill>
                  <a:srgbClr val="FF0000"/>
                </a:solidFill>
              </a:rPr>
              <a:t>Normal</a:t>
            </a:r>
            <a:r>
              <a:rPr lang="de-CH" sz="800" dirty="0"/>
              <a:t>,</a:t>
            </a:r>
            <a:r>
              <a:rPr lang="hr-HR" sz="800" dirty="0"/>
              <a:t>38.65</a:t>
            </a:r>
            <a:r>
              <a:rPr lang="de-CH" sz="800" dirty="0"/>
              <a:t>,</a:t>
            </a:r>
            <a:r>
              <a:rPr lang="hr-HR" sz="800" dirty="0"/>
              <a:t>90.21</a:t>
            </a:r>
            <a:r>
              <a:rPr lang="de-CH" sz="800" dirty="0"/>
              <a:t>,</a:t>
            </a:r>
            <a:r>
              <a:rPr lang="hr-HR" sz="800" dirty="0"/>
              <a:t>5187297736652502631</a:t>
            </a:r>
            <a:endParaRPr lang="en-US" sz="800" dirty="0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4353F580-85BC-F342-9F4D-CD513FE67591}"/>
              </a:ext>
            </a:extLst>
          </p:cNvPr>
          <p:cNvSpPr/>
          <p:nvPr/>
        </p:nvSpPr>
        <p:spPr>
          <a:xfrm>
            <a:off x="6429954" y="2951276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sp>
        <p:nvSpPr>
          <p:cNvPr id="27" name="Can 26">
            <a:extLst>
              <a:ext uri="{FF2B5EF4-FFF2-40B4-BE49-F238E27FC236}">
                <a16:creationId xmlns:a16="http://schemas.microsoft.com/office/drawing/2014/main" id="{4E0A4F4E-CE67-F445-A46E-D5C7C631A7E5}"/>
              </a:ext>
            </a:extLst>
          </p:cNvPr>
          <p:cNvSpPr/>
          <p:nvPr/>
        </p:nvSpPr>
        <p:spPr>
          <a:xfrm rot="5400000">
            <a:off x="8353271" y="3672669"/>
            <a:ext cx="324000" cy="1069200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t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vehicle</a:t>
            </a:r>
            <a:r>
              <a:rPr lang="de-CH" sz="1000" b="1" dirty="0">
                <a:solidFill>
                  <a:schemeClr val="bg1"/>
                </a:solidFill>
                <a:cs typeface="Arial" panose="020B0604020202020204" pitchFamily="34" charset="0"/>
              </a:rPr>
              <a:t>_</a:t>
            </a:r>
          </a:p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tracking_refined</a:t>
            </a:r>
            <a:endParaRPr lang="en-US" sz="1000" b="1" dirty="0" err="1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C5D05F7-39A8-144D-8180-A36499CFE976}"/>
              </a:ext>
            </a:extLst>
          </p:cNvPr>
          <p:cNvCxnSpPr>
            <a:cxnSpLocks/>
            <a:endCxn id="26" idx="1"/>
          </p:cNvCxnSpPr>
          <p:nvPr/>
        </p:nvCxnSpPr>
        <p:spPr>
          <a:xfrm flipV="1">
            <a:off x="5927469" y="3113276"/>
            <a:ext cx="502485" cy="1333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5">
            <a:extLst>
              <a:ext uri="{FF2B5EF4-FFF2-40B4-BE49-F238E27FC236}">
                <a16:creationId xmlns:a16="http://schemas.microsoft.com/office/drawing/2014/main" id="{794E3951-E087-714B-8B66-3B0AFFBF513F}"/>
              </a:ext>
            </a:extLst>
          </p:cNvPr>
          <p:cNvCxnSpPr>
            <a:cxnSpLocks/>
            <a:stCxn id="26" idx="3"/>
            <a:endCxn id="27" idx="3"/>
          </p:cNvCxnSpPr>
          <p:nvPr/>
        </p:nvCxnSpPr>
        <p:spPr>
          <a:xfrm>
            <a:off x="7304299" y="3113276"/>
            <a:ext cx="676372" cy="1093993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Can 30">
            <a:extLst>
              <a:ext uri="{FF2B5EF4-FFF2-40B4-BE49-F238E27FC236}">
                <a16:creationId xmlns:a16="http://schemas.microsoft.com/office/drawing/2014/main" id="{F8AC3CBD-C676-964E-BA30-3DD744CA8330}"/>
              </a:ext>
            </a:extLst>
          </p:cNvPr>
          <p:cNvSpPr/>
          <p:nvPr/>
        </p:nvSpPr>
        <p:spPr>
          <a:xfrm rot="5400000">
            <a:off x="5226306" y="514865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vehicle_</a:t>
            </a:r>
          </a:p>
          <a:p>
            <a:pPr algn="ctr"/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tracking_sysB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32" name="AutoShape 4">
            <a:extLst>
              <a:ext uri="{FF2B5EF4-FFF2-40B4-BE49-F238E27FC236}">
                <a16:creationId xmlns:a16="http://schemas.microsoft.com/office/drawing/2014/main" id="{2C18A947-5A38-6F47-9DC9-FA1E9F788D44}"/>
              </a:ext>
            </a:extLst>
          </p:cNvPr>
          <p:cNvSpPr>
            <a:spLocks/>
          </p:cNvSpPr>
          <p:nvPr/>
        </p:nvSpPr>
        <p:spPr bwMode="auto">
          <a:xfrm>
            <a:off x="387320" y="542530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5DD31F6D-B164-4E41-B485-61DFF7C333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058" y="5472062"/>
            <a:ext cx="228600" cy="228600"/>
          </a:xfrm>
          <a:prstGeom prst="rect">
            <a:avLst/>
          </a:prstGeom>
        </p:spPr>
      </p:pic>
      <p:cxnSp>
        <p:nvCxnSpPr>
          <p:cNvPr id="34" name="Straight Arrow Connector 6">
            <a:extLst>
              <a:ext uri="{FF2B5EF4-FFF2-40B4-BE49-F238E27FC236}">
                <a16:creationId xmlns:a16="http://schemas.microsoft.com/office/drawing/2014/main" id="{5CB41275-2DC8-5D4F-9450-7DE4BFDF82E5}"/>
              </a:ext>
            </a:extLst>
          </p:cNvPr>
          <p:cNvCxnSpPr>
            <a:cxnSpLocks/>
            <a:stCxn id="32" idx="3"/>
            <a:endCxn id="42" idx="1"/>
          </p:cNvCxnSpPr>
          <p:nvPr/>
        </p:nvCxnSpPr>
        <p:spPr>
          <a:xfrm>
            <a:off x="1401220" y="5587303"/>
            <a:ext cx="445502" cy="9627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AutoShape 4">
            <a:extLst>
              <a:ext uri="{FF2B5EF4-FFF2-40B4-BE49-F238E27FC236}">
                <a16:creationId xmlns:a16="http://schemas.microsoft.com/office/drawing/2014/main" id="{A8DDBAA9-6AFD-AF42-9B69-3CB80C860EB8}"/>
              </a:ext>
            </a:extLst>
          </p:cNvPr>
          <p:cNvSpPr>
            <a:spLocks/>
          </p:cNvSpPr>
          <p:nvPr/>
        </p:nvSpPr>
        <p:spPr bwMode="auto">
          <a:xfrm>
            <a:off x="384499" y="616152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F851FE55-DF6C-AD40-A7C4-AB1A69557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236" y="6208282"/>
            <a:ext cx="228600" cy="228600"/>
          </a:xfrm>
          <a:prstGeom prst="rect">
            <a:avLst/>
          </a:prstGeom>
        </p:spPr>
      </p:pic>
      <p:cxnSp>
        <p:nvCxnSpPr>
          <p:cNvPr id="37" name="Straight Arrow Connector 58">
            <a:extLst>
              <a:ext uri="{FF2B5EF4-FFF2-40B4-BE49-F238E27FC236}">
                <a16:creationId xmlns:a16="http://schemas.microsoft.com/office/drawing/2014/main" id="{08FAC785-B737-1C4F-B901-75FD5CDD3384}"/>
              </a:ext>
            </a:extLst>
          </p:cNvPr>
          <p:cNvCxnSpPr>
            <a:cxnSpLocks/>
            <a:stCxn id="35" idx="3"/>
            <a:endCxn id="42" idx="1"/>
          </p:cNvCxnSpPr>
          <p:nvPr/>
        </p:nvCxnSpPr>
        <p:spPr>
          <a:xfrm flipV="1">
            <a:off x="1398399" y="5683574"/>
            <a:ext cx="448323" cy="639949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AutoShape 4">
            <a:extLst>
              <a:ext uri="{FF2B5EF4-FFF2-40B4-BE49-F238E27FC236}">
                <a16:creationId xmlns:a16="http://schemas.microsoft.com/office/drawing/2014/main" id="{DD3294A2-02E6-664B-AD07-1A2BC5025299}"/>
              </a:ext>
            </a:extLst>
          </p:cNvPr>
          <p:cNvSpPr>
            <a:spLocks/>
          </p:cNvSpPr>
          <p:nvPr/>
        </p:nvSpPr>
        <p:spPr bwMode="auto">
          <a:xfrm>
            <a:off x="390635" y="496011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B6642AB5-5547-454E-B47C-A015D021E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373" y="5006872"/>
            <a:ext cx="228600" cy="228600"/>
          </a:xfrm>
          <a:prstGeom prst="rect">
            <a:avLst/>
          </a:prstGeom>
        </p:spPr>
      </p:pic>
      <p:cxnSp>
        <p:nvCxnSpPr>
          <p:cNvPr id="40" name="Straight Arrow Connector 6">
            <a:extLst>
              <a:ext uri="{FF2B5EF4-FFF2-40B4-BE49-F238E27FC236}">
                <a16:creationId xmlns:a16="http://schemas.microsoft.com/office/drawing/2014/main" id="{485FD80B-3C84-B544-81F3-597E30AF24DA}"/>
              </a:ext>
            </a:extLst>
          </p:cNvPr>
          <p:cNvCxnSpPr>
            <a:cxnSpLocks/>
            <a:stCxn id="38" idx="3"/>
            <a:endCxn id="42" idx="1"/>
          </p:cNvCxnSpPr>
          <p:nvPr/>
        </p:nvCxnSpPr>
        <p:spPr>
          <a:xfrm>
            <a:off x="1404535" y="5122113"/>
            <a:ext cx="442187" cy="56146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6F0E285-DFAA-054D-9EBB-846ED5FF95B1}"/>
              </a:ext>
            </a:extLst>
          </p:cNvPr>
          <p:cNvCxnSpPr>
            <a:cxnSpLocks/>
          </p:cNvCxnSpPr>
          <p:nvPr/>
        </p:nvCxnSpPr>
        <p:spPr>
          <a:xfrm>
            <a:off x="891449" y="5790665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2" name="AutoShape 4">
            <a:extLst>
              <a:ext uri="{FF2B5EF4-FFF2-40B4-BE49-F238E27FC236}">
                <a16:creationId xmlns:a16="http://schemas.microsoft.com/office/drawing/2014/main" id="{12A503F3-74F2-F74C-816E-599A9C4C21CF}"/>
              </a:ext>
            </a:extLst>
          </p:cNvPr>
          <p:cNvSpPr>
            <a:spLocks/>
          </p:cNvSpPr>
          <p:nvPr/>
        </p:nvSpPr>
        <p:spPr bwMode="auto">
          <a:xfrm>
            <a:off x="1846722" y="5521574"/>
            <a:ext cx="512744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Gateway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14CEC0BB-0DC4-5147-ACE3-54EA6A632529}"/>
              </a:ext>
            </a:extLst>
          </p:cNvPr>
          <p:cNvSpPr/>
          <p:nvPr/>
        </p:nvSpPr>
        <p:spPr>
          <a:xfrm>
            <a:off x="3559083" y="5539083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sp>
        <p:nvSpPr>
          <p:cNvPr id="44" name="Multi-document 43">
            <a:extLst>
              <a:ext uri="{FF2B5EF4-FFF2-40B4-BE49-F238E27FC236}">
                <a16:creationId xmlns:a16="http://schemas.microsoft.com/office/drawing/2014/main" id="{5DA4FF16-2849-DC47-A300-3EA0419BBE56}"/>
              </a:ext>
            </a:extLst>
          </p:cNvPr>
          <p:cNvSpPr/>
          <p:nvPr/>
        </p:nvSpPr>
        <p:spPr>
          <a:xfrm>
            <a:off x="2544227" y="5517731"/>
            <a:ext cx="550513" cy="337512"/>
          </a:xfrm>
          <a:prstGeom prst="flowChartMultidocumen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log</a:t>
            </a:r>
          </a:p>
        </p:txBody>
      </p:sp>
      <p:cxnSp>
        <p:nvCxnSpPr>
          <p:cNvPr id="45" name="Straight Arrow Connector 6">
            <a:extLst>
              <a:ext uri="{FF2B5EF4-FFF2-40B4-BE49-F238E27FC236}">
                <a16:creationId xmlns:a16="http://schemas.microsoft.com/office/drawing/2014/main" id="{6172F4EB-96EF-3148-896C-1BB68297AD37}"/>
              </a:ext>
            </a:extLst>
          </p:cNvPr>
          <p:cNvCxnSpPr>
            <a:cxnSpLocks/>
            <a:stCxn id="42" idx="3"/>
            <a:endCxn id="44" idx="1"/>
          </p:cNvCxnSpPr>
          <p:nvPr/>
        </p:nvCxnSpPr>
        <p:spPr>
          <a:xfrm>
            <a:off x="2359466" y="5683574"/>
            <a:ext cx="184761" cy="2913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00EE17C-C67B-644D-AEC2-3D38EFE67BB9}"/>
              </a:ext>
            </a:extLst>
          </p:cNvPr>
          <p:cNvCxnSpPr>
            <a:cxnSpLocks/>
            <a:stCxn id="44" idx="3"/>
            <a:endCxn id="43" idx="1"/>
          </p:cNvCxnSpPr>
          <p:nvPr/>
        </p:nvCxnSpPr>
        <p:spPr>
          <a:xfrm>
            <a:off x="3094740" y="5686487"/>
            <a:ext cx="464343" cy="14596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5005DBE-FE9B-AB4F-91CA-DE782DB166B3}"/>
              </a:ext>
            </a:extLst>
          </p:cNvPr>
          <p:cNvCxnSpPr>
            <a:cxnSpLocks/>
            <a:stCxn id="43" idx="3"/>
            <a:endCxn id="31" idx="3"/>
          </p:cNvCxnSpPr>
          <p:nvPr/>
        </p:nvCxnSpPr>
        <p:spPr>
          <a:xfrm flipV="1">
            <a:off x="4433428" y="5688659"/>
            <a:ext cx="414878" cy="12424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8" name="Picture 6" descr="hnliches Foto">
            <a:extLst>
              <a:ext uri="{FF2B5EF4-FFF2-40B4-BE49-F238E27FC236}">
                <a16:creationId xmlns:a16="http://schemas.microsoft.com/office/drawing/2014/main" id="{6456B503-D2C0-7541-A4C1-357BFBC425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523" y="5227551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8D576F1D-0B19-5340-A3F5-608D8851C251}"/>
              </a:ext>
            </a:extLst>
          </p:cNvPr>
          <p:cNvSpPr/>
          <p:nvPr/>
        </p:nvSpPr>
        <p:spPr>
          <a:xfrm>
            <a:off x="230115" y="4241269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B</a:t>
            </a:r>
          </a:p>
        </p:txBody>
      </p:sp>
      <p:pic>
        <p:nvPicPr>
          <p:cNvPr id="50" name="Picture 4" descr="Truck Icon 2300420">
            <a:extLst>
              <a:ext uri="{FF2B5EF4-FFF2-40B4-BE49-F238E27FC236}">
                <a16:creationId xmlns:a16="http://schemas.microsoft.com/office/drawing/2014/main" id="{0DFE3D3B-CE6C-4C4F-B3F1-8B5B7DC53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057" y="4446149"/>
            <a:ext cx="566754" cy="566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F08B414B-5BAE-9C45-8A3B-4A3D3EA7FD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66268" y="5061596"/>
            <a:ext cx="848906" cy="351271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E3F2A3B8-4BE6-8545-8C98-15B7DB76B575}"/>
              </a:ext>
            </a:extLst>
          </p:cNvPr>
          <p:cNvSpPr txBox="1"/>
          <p:nvPr/>
        </p:nvSpPr>
        <p:spPr>
          <a:xfrm>
            <a:off x="1920973" y="6057588"/>
            <a:ext cx="386523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SystemB,1599406885795,52,24,1565885487,</a:t>
            </a:r>
            <a:r>
              <a:rPr lang="hr-HR" sz="800" dirty="0">
                <a:solidFill>
                  <a:srgbClr val="FF0000"/>
                </a:solidFill>
              </a:rPr>
              <a:t>Normal</a:t>
            </a:r>
            <a:r>
              <a:rPr lang="hr-HR" sz="800" dirty="0"/>
              <a:t>,39.72:-90.24,-8148315682134694067</a:t>
            </a:r>
            <a:endParaRPr lang="en-US" sz="800" dirty="0"/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F9E82876-5DB3-2B41-8CD6-2B903D8ABE08}"/>
              </a:ext>
            </a:extLst>
          </p:cNvPr>
          <p:cNvSpPr/>
          <p:nvPr/>
        </p:nvSpPr>
        <p:spPr>
          <a:xfrm>
            <a:off x="6424501" y="5526659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cxnSp>
        <p:nvCxnSpPr>
          <p:cNvPr id="54" name="Straight Arrow Connector 112">
            <a:extLst>
              <a:ext uri="{FF2B5EF4-FFF2-40B4-BE49-F238E27FC236}">
                <a16:creationId xmlns:a16="http://schemas.microsoft.com/office/drawing/2014/main" id="{295CEA3B-A3DE-CE4F-9946-94E2AF009B97}"/>
              </a:ext>
            </a:extLst>
          </p:cNvPr>
          <p:cNvCxnSpPr>
            <a:cxnSpLocks/>
            <a:stCxn id="53" idx="3"/>
            <a:endCxn id="27" idx="3"/>
          </p:cNvCxnSpPr>
          <p:nvPr/>
        </p:nvCxnSpPr>
        <p:spPr>
          <a:xfrm flipV="1">
            <a:off x="7298846" y="4207269"/>
            <a:ext cx="681825" cy="148139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7F8D71F4-E9C8-9F40-AB7C-7B586BFA7AF9}"/>
              </a:ext>
            </a:extLst>
          </p:cNvPr>
          <p:cNvCxnSpPr>
            <a:cxnSpLocks/>
            <a:endCxn id="53" idx="1"/>
          </p:cNvCxnSpPr>
          <p:nvPr/>
        </p:nvCxnSpPr>
        <p:spPr>
          <a:xfrm>
            <a:off x="5928306" y="5688659"/>
            <a:ext cx="496195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F01F6420-3682-FB41-AD57-7A84CD31848B}"/>
              </a:ext>
            </a:extLst>
          </p:cNvPr>
          <p:cNvSpPr/>
          <p:nvPr/>
        </p:nvSpPr>
        <p:spPr>
          <a:xfrm>
            <a:off x="9739488" y="4038054"/>
            <a:ext cx="126000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Detect problematic driving</a:t>
            </a:r>
          </a:p>
        </p:txBody>
      </p:sp>
      <p:sp>
        <p:nvSpPr>
          <p:cNvPr id="57" name="Can 56">
            <a:extLst>
              <a:ext uri="{FF2B5EF4-FFF2-40B4-BE49-F238E27FC236}">
                <a16:creationId xmlns:a16="http://schemas.microsoft.com/office/drawing/2014/main" id="{357D9A87-DE4A-AD4A-BC76-C62555F7A93C}"/>
              </a:ext>
            </a:extLst>
          </p:cNvPr>
          <p:cNvSpPr/>
          <p:nvPr/>
        </p:nvSpPr>
        <p:spPr>
          <a:xfrm rot="5400000">
            <a:off x="11780868" y="3700294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problematic</a:t>
            </a:r>
            <a:r>
              <a:rPr lang="de-CH" sz="1000" b="1" dirty="0">
                <a:solidFill>
                  <a:schemeClr val="bg1"/>
                </a:solidFill>
              </a:rPr>
              <a:t>_</a:t>
            </a:r>
            <a:br>
              <a:rPr lang="de-CH" sz="1000" b="1" dirty="0">
                <a:solidFill>
                  <a:schemeClr val="bg1"/>
                </a:solidFill>
              </a:rPr>
            </a:br>
            <a:r>
              <a:rPr lang="de-CH" sz="1000" b="1" dirty="0" err="1">
                <a:solidFill>
                  <a:schemeClr val="bg1"/>
                </a:solidFill>
              </a:rPr>
              <a:t>driving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76AB7D2B-4D72-1F47-9605-3AD0764A1518}"/>
              </a:ext>
            </a:extLst>
          </p:cNvPr>
          <p:cNvCxnSpPr>
            <a:cxnSpLocks/>
            <a:stCxn id="56" idx="3"/>
            <a:endCxn id="57" idx="3"/>
          </p:cNvCxnSpPr>
          <p:nvPr/>
        </p:nvCxnSpPr>
        <p:spPr>
          <a:xfrm>
            <a:off x="10999488" y="4200054"/>
            <a:ext cx="441530" cy="209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F3D8D1B-A2FA-C246-96ED-2EEDB98F6D88}"/>
              </a:ext>
            </a:extLst>
          </p:cNvPr>
          <p:cNvCxnSpPr>
            <a:cxnSpLocks/>
            <a:stCxn id="27" idx="1"/>
            <a:endCxn id="56" idx="1"/>
          </p:cNvCxnSpPr>
          <p:nvPr/>
        </p:nvCxnSpPr>
        <p:spPr>
          <a:xfrm flipV="1">
            <a:off x="9049871" y="4200054"/>
            <a:ext cx="689617" cy="7215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0" name="Picture 6" descr="hnliches Foto">
            <a:extLst>
              <a:ext uri="{FF2B5EF4-FFF2-40B4-BE49-F238E27FC236}">
                <a16:creationId xmlns:a16="http://schemas.microsoft.com/office/drawing/2014/main" id="{97DA989E-287D-924A-9DD4-FDB6A03D3C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97402" y="3752547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 descr="ksqlDB (@ksqlDB) | Twitter">
            <a:extLst>
              <a:ext uri="{FF2B5EF4-FFF2-40B4-BE49-F238E27FC236}">
                <a16:creationId xmlns:a16="http://schemas.microsoft.com/office/drawing/2014/main" id="{D46F3E99-006D-724D-8374-EE5B668ABF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3966" y="3584359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2EDD856B-CFB5-2041-BB4A-C27F28AD9FA3}"/>
              </a:ext>
            </a:extLst>
          </p:cNvPr>
          <p:cNvSpPr txBox="1"/>
          <p:nvPr/>
        </p:nvSpPr>
        <p:spPr>
          <a:xfrm>
            <a:off x="9499002" y="4479212"/>
            <a:ext cx="1962503" cy="24622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br>
              <a:rPr lang="hr-HR" sz="800" dirty="0"/>
            </a:b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AA4F53A4-9FF2-AB49-9E6D-0DE5E1FC922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471983" y="3646863"/>
            <a:ext cx="409441" cy="211367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sp>
        <p:nvSpPr>
          <p:cNvPr id="64" name="Can 63">
            <a:extLst>
              <a:ext uri="{FF2B5EF4-FFF2-40B4-BE49-F238E27FC236}">
                <a16:creationId xmlns:a16="http://schemas.microsoft.com/office/drawing/2014/main" id="{6FD811EA-8283-4047-AC09-481F764A1A46}"/>
              </a:ext>
            </a:extLst>
          </p:cNvPr>
          <p:cNvSpPr/>
          <p:nvPr/>
        </p:nvSpPr>
        <p:spPr>
          <a:xfrm>
            <a:off x="1685459" y="602389"/>
            <a:ext cx="664369" cy="375280"/>
          </a:xfrm>
          <a:prstGeom prst="can">
            <a:avLst>
              <a:gd name="adj" fmla="val 19366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tx1"/>
                </a:solidFill>
              </a:rPr>
              <a:t>Truck</a:t>
            </a:r>
          </a:p>
          <a:p>
            <a:pPr algn="ctr"/>
            <a:r>
              <a:rPr lang="en-GB" sz="900" dirty="0">
                <a:solidFill>
                  <a:schemeClr val="tx1"/>
                </a:solidFill>
              </a:rPr>
              <a:t>Driver</a:t>
            </a:r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A60E59E5-42EC-D547-9BB5-EC9139A2634F}"/>
              </a:ext>
            </a:extLst>
          </p:cNvPr>
          <p:cNvSpPr/>
          <p:nvPr/>
        </p:nvSpPr>
        <p:spPr>
          <a:xfrm>
            <a:off x="3565503" y="628029"/>
            <a:ext cx="90083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err="1">
                <a:solidFill>
                  <a:schemeClr val="bg1"/>
                </a:solidFill>
              </a:rPr>
              <a:t>jdbc</a:t>
            </a:r>
            <a:r>
              <a:rPr lang="en-US" sz="1000" b="1" dirty="0">
                <a:solidFill>
                  <a:schemeClr val="bg1"/>
                </a:solidFill>
              </a:rPr>
              <a:t>-source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C34DCE50-C383-804F-8E5E-65B87BBAB3FE}"/>
              </a:ext>
            </a:extLst>
          </p:cNvPr>
          <p:cNvCxnSpPr>
            <a:cxnSpLocks/>
            <a:stCxn id="64" idx="4"/>
            <a:endCxn id="65" idx="1"/>
          </p:cNvCxnSpPr>
          <p:nvPr/>
        </p:nvCxnSpPr>
        <p:spPr>
          <a:xfrm>
            <a:off x="2349828" y="790029"/>
            <a:ext cx="1215675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9569CC22-A58D-C340-948B-E5A4D0ACDD69}"/>
              </a:ext>
            </a:extLst>
          </p:cNvPr>
          <p:cNvCxnSpPr>
            <a:cxnSpLocks/>
            <a:stCxn id="65" idx="3"/>
            <a:endCxn id="72" idx="3"/>
          </p:cNvCxnSpPr>
          <p:nvPr/>
        </p:nvCxnSpPr>
        <p:spPr>
          <a:xfrm flipV="1">
            <a:off x="4466333" y="774392"/>
            <a:ext cx="3528759" cy="15637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9E36730A-B50C-DC47-8CB0-F7C9811B0C58}"/>
              </a:ext>
            </a:extLst>
          </p:cNvPr>
          <p:cNvSpPr txBox="1"/>
          <p:nvPr/>
        </p:nvSpPr>
        <p:spPr>
          <a:xfrm>
            <a:off x="903201" y="1109657"/>
            <a:ext cx="2233601" cy="12311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800" dirty="0"/>
              <a:t>21, Walter, Ward, Y, 24-JUL-85, 2017-10-02 15:19:00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6E00B681-2DE5-8E45-9E79-78A14D56E094}"/>
              </a:ext>
            </a:extLst>
          </p:cNvPr>
          <p:cNvSpPr txBox="1"/>
          <p:nvPr/>
        </p:nvSpPr>
        <p:spPr>
          <a:xfrm>
            <a:off x="7218656" y="1057786"/>
            <a:ext cx="2704833" cy="24622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it-IT" sz="800" dirty="0"/>
              <a:t>{</a:t>
            </a:r>
            <a:r>
              <a:rPr lang="mr-IN" sz="800" dirty="0"/>
              <a:t>"</a:t>
            </a:r>
            <a:r>
              <a:rPr lang="it-IT" sz="800" dirty="0"/>
              <a:t>id</a:t>
            </a:r>
            <a:r>
              <a:rPr lang="mr-IN" sz="800" dirty="0"/>
              <a:t>"</a:t>
            </a:r>
            <a:r>
              <a:rPr lang="it-IT" sz="800" dirty="0"/>
              <a:t>:21,</a:t>
            </a:r>
            <a:r>
              <a:rPr lang="mr-IN" sz="800" dirty="0"/>
              <a:t>"</a:t>
            </a:r>
            <a:r>
              <a:rPr lang="it-IT" sz="800" dirty="0" err="1"/>
              <a:t>firstName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Walter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lastName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 err="1"/>
              <a:t>Ward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available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Y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birthdate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24-JUL-85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last_update</a:t>
            </a:r>
            <a:r>
              <a:rPr lang="mr-IN" sz="800" dirty="0"/>
              <a:t>"</a:t>
            </a:r>
            <a:r>
              <a:rPr lang="it-IT" sz="800" dirty="0"/>
              <a:t>:1506923052012}</a:t>
            </a:r>
            <a:endParaRPr lang="en-US" sz="800" dirty="0"/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FC8149BD-9638-C943-BA9D-6CBCFF9F96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7342" y="190421"/>
            <a:ext cx="497152" cy="223081"/>
          </a:xfrm>
          <a:prstGeom prst="rect">
            <a:avLst/>
          </a:prstGeom>
        </p:spPr>
      </p:pic>
      <p:pic>
        <p:nvPicPr>
          <p:cNvPr id="71" name="Picture 6" descr="hnliches Foto">
            <a:extLst>
              <a:ext uri="{FF2B5EF4-FFF2-40B4-BE49-F238E27FC236}">
                <a16:creationId xmlns:a16="http://schemas.microsoft.com/office/drawing/2014/main" id="{2CDF7DB0-C21F-2643-A617-3E84D733C0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2516" y="249522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" name="Can 71">
            <a:extLst>
              <a:ext uri="{FF2B5EF4-FFF2-40B4-BE49-F238E27FC236}">
                <a16:creationId xmlns:a16="http://schemas.microsoft.com/office/drawing/2014/main" id="{A6376D88-3C92-FE47-8AD2-B7B4328B02D7}"/>
              </a:ext>
            </a:extLst>
          </p:cNvPr>
          <p:cNvSpPr/>
          <p:nvPr/>
        </p:nvSpPr>
        <p:spPr>
          <a:xfrm rot="5400000">
            <a:off x="8319092" y="288392"/>
            <a:ext cx="324000" cy="972000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truck_driver</a:t>
            </a:r>
            <a:endParaRPr lang="en-US" sz="1000" b="1" dirty="0" err="1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09866769-FF33-B341-9285-54C971248FCC}"/>
              </a:ext>
            </a:extLst>
          </p:cNvPr>
          <p:cNvSpPr/>
          <p:nvPr/>
        </p:nvSpPr>
        <p:spPr>
          <a:xfrm>
            <a:off x="219485" y="189300"/>
            <a:ext cx="3010639" cy="1234191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Dispatching</a:t>
            </a:r>
            <a:endParaRPr lang="en-US" sz="1100" dirty="0"/>
          </a:p>
        </p:txBody>
      </p: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63B16F9D-FDF7-9941-A68A-D595245A196C}"/>
              </a:ext>
            </a:extLst>
          </p:cNvPr>
          <p:cNvSpPr/>
          <p:nvPr/>
        </p:nvSpPr>
        <p:spPr>
          <a:xfrm>
            <a:off x="13188111" y="2591748"/>
            <a:ext cx="1258647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Join problematic driving with driver</a:t>
            </a:r>
          </a:p>
        </p:txBody>
      </p:sp>
      <p:cxnSp>
        <p:nvCxnSpPr>
          <p:cNvPr id="75" name="Straight Arrow Connector 47">
            <a:extLst>
              <a:ext uri="{FF2B5EF4-FFF2-40B4-BE49-F238E27FC236}">
                <a16:creationId xmlns:a16="http://schemas.microsoft.com/office/drawing/2014/main" id="{79D71CC0-95A8-CD43-B706-B960D31876D1}"/>
              </a:ext>
            </a:extLst>
          </p:cNvPr>
          <p:cNvCxnSpPr>
            <a:cxnSpLocks/>
            <a:endCxn id="74" idx="1"/>
          </p:cNvCxnSpPr>
          <p:nvPr/>
        </p:nvCxnSpPr>
        <p:spPr>
          <a:xfrm>
            <a:off x="8967092" y="774392"/>
            <a:ext cx="4221019" cy="197935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28">
            <a:extLst>
              <a:ext uri="{FF2B5EF4-FFF2-40B4-BE49-F238E27FC236}">
                <a16:creationId xmlns:a16="http://schemas.microsoft.com/office/drawing/2014/main" id="{184DC74B-DE20-C345-A479-CE0135D38ABB}"/>
              </a:ext>
            </a:extLst>
          </p:cNvPr>
          <p:cNvCxnSpPr>
            <a:cxnSpLocks/>
            <a:endCxn id="74" idx="1"/>
          </p:cNvCxnSpPr>
          <p:nvPr/>
        </p:nvCxnSpPr>
        <p:spPr>
          <a:xfrm flipV="1">
            <a:off x="12444718" y="2753748"/>
            <a:ext cx="743393" cy="144839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Can 76">
            <a:extLst>
              <a:ext uri="{FF2B5EF4-FFF2-40B4-BE49-F238E27FC236}">
                <a16:creationId xmlns:a16="http://schemas.microsoft.com/office/drawing/2014/main" id="{C3858D5C-3B60-E34C-BCB8-8C33C1CBC381}"/>
              </a:ext>
            </a:extLst>
          </p:cNvPr>
          <p:cNvSpPr/>
          <p:nvPr/>
        </p:nvSpPr>
        <p:spPr>
          <a:xfrm rot="5400000">
            <a:off x="15526767" y="2242950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problematic</a:t>
            </a:r>
            <a:r>
              <a:rPr lang="de-CH" sz="1000" b="1" dirty="0">
                <a:solidFill>
                  <a:schemeClr val="bg1"/>
                </a:solidFill>
              </a:rPr>
              <a:t>_</a:t>
            </a:r>
          </a:p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driving_driver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DF0EAAC3-F51C-4442-B84A-16E7E4C2BE78}"/>
              </a:ext>
            </a:extLst>
          </p:cNvPr>
          <p:cNvCxnSpPr>
            <a:cxnSpLocks/>
            <a:stCxn id="74" idx="3"/>
            <a:endCxn id="77" idx="3"/>
          </p:cNvCxnSpPr>
          <p:nvPr/>
        </p:nvCxnSpPr>
        <p:spPr>
          <a:xfrm flipV="1">
            <a:off x="14446758" y="2744800"/>
            <a:ext cx="740159" cy="8948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3" name="Picture 2" descr="ksqlDB (@ksqlDB) | Twitter">
            <a:extLst>
              <a:ext uri="{FF2B5EF4-FFF2-40B4-BE49-F238E27FC236}">
                <a16:creationId xmlns:a16="http://schemas.microsoft.com/office/drawing/2014/main" id="{3DF5FC25-BB71-8D42-8337-B86F6C517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49153" y="2169774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4" name="TextBox 83">
            <a:extLst>
              <a:ext uri="{FF2B5EF4-FFF2-40B4-BE49-F238E27FC236}">
                <a16:creationId xmlns:a16="http://schemas.microsoft.com/office/drawing/2014/main" id="{9C86B8FD-8549-9646-A48D-E82E8803A687}"/>
              </a:ext>
            </a:extLst>
          </p:cNvPr>
          <p:cNvSpPr txBox="1"/>
          <p:nvPr/>
        </p:nvSpPr>
        <p:spPr>
          <a:xfrm>
            <a:off x="13786128" y="3035134"/>
            <a:ext cx="3011668" cy="24622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de-CH" sz="800" dirty="0" err="1"/>
              <a:t>Walter,Ward,Y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br>
              <a:rPr lang="hr-HR" sz="800" dirty="0"/>
            </a:b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sp>
        <p:nvSpPr>
          <p:cNvPr id="85" name="Rounded Rectangle 84">
            <a:extLst>
              <a:ext uri="{FF2B5EF4-FFF2-40B4-BE49-F238E27FC236}">
                <a16:creationId xmlns:a16="http://schemas.microsoft.com/office/drawing/2014/main" id="{6CE65064-472C-FF4A-B250-A55A18141F73}"/>
              </a:ext>
            </a:extLst>
          </p:cNvPr>
          <p:cNvSpPr/>
          <p:nvPr/>
        </p:nvSpPr>
        <p:spPr>
          <a:xfrm>
            <a:off x="13156805" y="4550509"/>
            <a:ext cx="1258647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Aggregate by Event Type over Time</a:t>
            </a:r>
          </a:p>
        </p:txBody>
      </p:sp>
      <p:pic>
        <p:nvPicPr>
          <p:cNvPr id="86" name="Picture 2" descr="ksqlDB (@ksqlDB) | Twitter">
            <a:extLst>
              <a:ext uri="{FF2B5EF4-FFF2-40B4-BE49-F238E27FC236}">
                <a16:creationId xmlns:a16="http://schemas.microsoft.com/office/drawing/2014/main" id="{3059C74C-9DDC-024E-9D27-B4DB6109CF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98344" y="4102166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7" name="Straight Arrow Connector 28">
            <a:extLst>
              <a:ext uri="{FF2B5EF4-FFF2-40B4-BE49-F238E27FC236}">
                <a16:creationId xmlns:a16="http://schemas.microsoft.com/office/drawing/2014/main" id="{8124D8C3-0D42-764F-9A39-F4EFB05E194B}"/>
              </a:ext>
            </a:extLst>
          </p:cNvPr>
          <p:cNvCxnSpPr>
            <a:cxnSpLocks/>
            <a:endCxn id="85" idx="1"/>
          </p:cNvCxnSpPr>
          <p:nvPr/>
        </p:nvCxnSpPr>
        <p:spPr>
          <a:xfrm>
            <a:off x="12444718" y="4202144"/>
            <a:ext cx="712087" cy="510365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8" name="Can 87">
            <a:extLst>
              <a:ext uri="{FF2B5EF4-FFF2-40B4-BE49-F238E27FC236}">
                <a16:creationId xmlns:a16="http://schemas.microsoft.com/office/drawing/2014/main" id="{CA08C76F-FDE2-8F4E-BAE8-A6CAE00088AE}"/>
              </a:ext>
            </a:extLst>
          </p:cNvPr>
          <p:cNvSpPr/>
          <p:nvPr/>
        </p:nvSpPr>
        <p:spPr>
          <a:xfrm rot="5400000">
            <a:off x="15535929" y="4215485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problematic</a:t>
            </a:r>
            <a:r>
              <a:rPr lang="de-CH" sz="1000" b="1" dirty="0">
                <a:solidFill>
                  <a:schemeClr val="bg1"/>
                </a:solidFill>
              </a:rPr>
              <a:t>_</a:t>
            </a:r>
            <a:br>
              <a:rPr lang="de-CH" sz="1000" b="1" dirty="0">
                <a:solidFill>
                  <a:schemeClr val="bg1"/>
                </a:solidFill>
              </a:rPr>
            </a:br>
            <a:r>
              <a:rPr lang="de-CH" sz="1000" b="1" dirty="0" err="1">
                <a:solidFill>
                  <a:schemeClr val="bg1"/>
                </a:solidFill>
              </a:rPr>
              <a:t>driving_agg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89" name="Straight Arrow Connector 28">
            <a:extLst>
              <a:ext uri="{FF2B5EF4-FFF2-40B4-BE49-F238E27FC236}">
                <a16:creationId xmlns:a16="http://schemas.microsoft.com/office/drawing/2014/main" id="{C83E086C-4E42-5543-A248-752D5768F4F3}"/>
              </a:ext>
            </a:extLst>
          </p:cNvPr>
          <p:cNvCxnSpPr>
            <a:cxnSpLocks/>
            <a:stCxn id="85" idx="3"/>
            <a:endCxn id="88" idx="3"/>
          </p:cNvCxnSpPr>
          <p:nvPr/>
        </p:nvCxnSpPr>
        <p:spPr>
          <a:xfrm>
            <a:off x="14415452" y="4712509"/>
            <a:ext cx="780627" cy="482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6806135D-C285-BA42-9930-B4B63E109B61}"/>
              </a:ext>
            </a:extLst>
          </p:cNvPr>
          <p:cNvSpPr txBox="1"/>
          <p:nvPr/>
        </p:nvSpPr>
        <p:spPr>
          <a:xfrm>
            <a:off x="15130755" y="4980250"/>
            <a:ext cx="1453671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,10,10:00:00,10:00:059</a:t>
            </a:r>
            <a:endParaRPr lang="en-US" sz="800" dirty="0"/>
          </a:p>
        </p:txBody>
      </p:sp>
      <p:pic>
        <p:nvPicPr>
          <p:cNvPr id="94" name="Picture 6" descr="hnliches Foto">
            <a:extLst>
              <a:ext uri="{FF2B5EF4-FFF2-40B4-BE49-F238E27FC236}">
                <a16:creationId xmlns:a16="http://schemas.microsoft.com/office/drawing/2014/main" id="{24A19419-400C-4943-8738-703DA7B41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92865" y="4228313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" name="Picture 6" descr="hnliches Foto">
            <a:extLst>
              <a:ext uri="{FF2B5EF4-FFF2-40B4-BE49-F238E27FC236}">
                <a16:creationId xmlns:a16="http://schemas.microsoft.com/office/drawing/2014/main" id="{F6CB86D0-2977-914B-A10F-839BEC1B86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6065" y="3690721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1" name="Picture 2" descr="ksqlDB (@ksqlDB) | Twitter">
            <a:extLst>
              <a:ext uri="{FF2B5EF4-FFF2-40B4-BE49-F238E27FC236}">
                <a16:creationId xmlns:a16="http://schemas.microsoft.com/office/drawing/2014/main" id="{5E22B5ED-A85C-CB45-9BB3-7D1D53354C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5523" y="2519564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" name="Rounded Rectangle 101">
            <a:extLst>
              <a:ext uri="{FF2B5EF4-FFF2-40B4-BE49-F238E27FC236}">
                <a16:creationId xmlns:a16="http://schemas.microsoft.com/office/drawing/2014/main" id="{2B79EA9F-CC7B-2D4A-9058-D0AC05BEA306}"/>
              </a:ext>
            </a:extLst>
          </p:cNvPr>
          <p:cNvSpPr/>
          <p:nvPr/>
        </p:nvSpPr>
        <p:spPr>
          <a:xfrm>
            <a:off x="9317335" y="2896770"/>
            <a:ext cx="967679" cy="288000"/>
          </a:xfrm>
          <a:prstGeom prst="roundRect">
            <a:avLst>
              <a:gd name="adj" fmla="val 19334"/>
            </a:avLst>
          </a:prstGeom>
          <a:solidFill>
            <a:schemeClr val="bg2">
              <a:lumMod val="75000"/>
            </a:schemeClr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Pull query</a:t>
            </a:r>
          </a:p>
        </p:txBody>
      </p:sp>
      <p:cxnSp>
        <p:nvCxnSpPr>
          <p:cNvPr id="103" name="Straight Arrow Connector 60">
            <a:extLst>
              <a:ext uri="{FF2B5EF4-FFF2-40B4-BE49-F238E27FC236}">
                <a16:creationId xmlns:a16="http://schemas.microsoft.com/office/drawing/2014/main" id="{EF237FDE-7408-D145-AAD2-083C435B89D8}"/>
              </a:ext>
            </a:extLst>
          </p:cNvPr>
          <p:cNvCxnSpPr>
            <a:cxnSpLocks/>
            <a:stCxn id="102" idx="1"/>
          </p:cNvCxnSpPr>
          <p:nvPr/>
        </p:nvCxnSpPr>
        <p:spPr>
          <a:xfrm rot="10800000" flipV="1">
            <a:off x="8529205" y="3040770"/>
            <a:ext cx="788130" cy="1004500"/>
          </a:xfrm>
          <a:prstGeom prst="curvedConnector2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4" name="Picture 2" descr="ksqlDB (@ksqlDB) | Twitter">
            <a:extLst>
              <a:ext uri="{FF2B5EF4-FFF2-40B4-BE49-F238E27FC236}">
                <a16:creationId xmlns:a16="http://schemas.microsoft.com/office/drawing/2014/main" id="{D97595C9-D1C9-7145-A8B3-2CE55A1645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5" y="2529196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" name="Picture 2" descr="ksqlDB (@ksqlDB) | Twitter">
            <a:extLst>
              <a:ext uri="{FF2B5EF4-FFF2-40B4-BE49-F238E27FC236}">
                <a16:creationId xmlns:a16="http://schemas.microsoft.com/office/drawing/2014/main" id="{46165C3F-343B-8C4C-9E1A-BDE88B5341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4" y="5113527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1940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Rectangle 101">
            <a:extLst>
              <a:ext uri="{FF2B5EF4-FFF2-40B4-BE49-F238E27FC236}">
                <a16:creationId xmlns:a16="http://schemas.microsoft.com/office/drawing/2014/main" id="{124AA0A5-D2E6-D048-8A97-D6849B5CE2D7}"/>
              </a:ext>
            </a:extLst>
          </p:cNvPr>
          <p:cNvSpPr/>
          <p:nvPr/>
        </p:nvSpPr>
        <p:spPr>
          <a:xfrm>
            <a:off x="131825" y="6781371"/>
            <a:ext cx="9012175" cy="143281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71C1F0-FF13-2849-9A73-A4BC44121C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8EBD7C1-51EB-4865-9A96-3F34B13A13C1}" type="slidenum">
              <a:rPr lang="de-DE" smtClean="0"/>
              <a:t>11</a:t>
            </a:fld>
            <a:endParaRPr lang="de-DE" dirty="0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AD2DB2B4-F2E1-5949-92E2-99A362A4DCBF}"/>
              </a:ext>
            </a:extLst>
          </p:cNvPr>
          <p:cNvSpPr>
            <a:spLocks/>
          </p:cNvSpPr>
          <p:nvPr/>
        </p:nvSpPr>
        <p:spPr bwMode="auto">
          <a:xfrm>
            <a:off x="451031" y="286077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F1B47E-0C59-0941-8ED8-3736C0D78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769" y="2907529"/>
            <a:ext cx="228600" cy="2286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19AABB4-AE36-9A43-AC75-831EF1220564}"/>
              </a:ext>
            </a:extLst>
          </p:cNvPr>
          <p:cNvCxnSpPr>
            <a:cxnSpLocks/>
            <a:stCxn id="5" idx="3"/>
            <a:endCxn id="18" idx="3"/>
          </p:cNvCxnSpPr>
          <p:nvPr/>
        </p:nvCxnSpPr>
        <p:spPr>
          <a:xfrm>
            <a:off x="1464931" y="3022770"/>
            <a:ext cx="498843" cy="8698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an 7">
            <a:extLst>
              <a:ext uri="{FF2B5EF4-FFF2-40B4-BE49-F238E27FC236}">
                <a16:creationId xmlns:a16="http://schemas.microsoft.com/office/drawing/2014/main" id="{60AEF0FA-C644-084D-9314-A12E7C308ACA}"/>
              </a:ext>
            </a:extLst>
          </p:cNvPr>
          <p:cNvSpPr/>
          <p:nvPr/>
        </p:nvSpPr>
        <p:spPr>
          <a:xfrm rot="5400000">
            <a:off x="5225469" y="257460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vehicle_</a:t>
            </a:r>
          </a:p>
          <a:p>
            <a:pPr algn="ctr"/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tracking_sysA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9" name="AutoShape 4">
            <a:extLst>
              <a:ext uri="{FF2B5EF4-FFF2-40B4-BE49-F238E27FC236}">
                <a16:creationId xmlns:a16="http://schemas.microsoft.com/office/drawing/2014/main" id="{EE4887C3-BB10-8746-AEA9-B5FA7622CC4E}"/>
              </a:ext>
            </a:extLst>
          </p:cNvPr>
          <p:cNvSpPr>
            <a:spLocks/>
          </p:cNvSpPr>
          <p:nvPr/>
        </p:nvSpPr>
        <p:spPr bwMode="auto">
          <a:xfrm>
            <a:off x="448210" y="355928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D2C98DC-4B2C-2643-A63C-749086B17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947" y="3606039"/>
            <a:ext cx="228600" cy="228600"/>
          </a:xfrm>
          <a:prstGeom prst="rect">
            <a:avLst/>
          </a:prstGeom>
        </p:spPr>
      </p:pic>
      <p:cxnSp>
        <p:nvCxnSpPr>
          <p:cNvPr id="11" name="Straight Arrow Connector 58">
            <a:extLst>
              <a:ext uri="{FF2B5EF4-FFF2-40B4-BE49-F238E27FC236}">
                <a16:creationId xmlns:a16="http://schemas.microsoft.com/office/drawing/2014/main" id="{46EBA877-6870-DB4B-8605-30AE118C7C5A}"/>
              </a:ext>
            </a:extLst>
          </p:cNvPr>
          <p:cNvCxnSpPr>
            <a:cxnSpLocks/>
            <a:stCxn id="9" idx="3"/>
            <a:endCxn id="18" idx="3"/>
          </p:cNvCxnSpPr>
          <p:nvPr/>
        </p:nvCxnSpPr>
        <p:spPr>
          <a:xfrm flipV="1">
            <a:off x="1462110" y="3109750"/>
            <a:ext cx="501664" cy="61153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AutoShape 4">
            <a:extLst>
              <a:ext uri="{FF2B5EF4-FFF2-40B4-BE49-F238E27FC236}">
                <a16:creationId xmlns:a16="http://schemas.microsoft.com/office/drawing/2014/main" id="{9EEC5B38-F38E-4E42-A7B8-5FF726BD5CEB}"/>
              </a:ext>
            </a:extLst>
          </p:cNvPr>
          <p:cNvSpPr>
            <a:spLocks/>
          </p:cNvSpPr>
          <p:nvPr/>
        </p:nvSpPr>
        <p:spPr bwMode="auto">
          <a:xfrm>
            <a:off x="454346" y="2414434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87D2E8B-8B69-0E42-89C0-5971B63E5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084" y="2461193"/>
            <a:ext cx="228600" cy="228600"/>
          </a:xfrm>
          <a:prstGeom prst="rect">
            <a:avLst/>
          </a:prstGeom>
        </p:spPr>
      </p:pic>
      <p:cxnSp>
        <p:nvCxnSpPr>
          <p:cNvPr id="14" name="Straight Arrow Connector 6">
            <a:extLst>
              <a:ext uri="{FF2B5EF4-FFF2-40B4-BE49-F238E27FC236}">
                <a16:creationId xmlns:a16="http://schemas.microsoft.com/office/drawing/2014/main" id="{4E6A247C-D624-E04C-8995-428B35C2D14A}"/>
              </a:ext>
            </a:extLst>
          </p:cNvPr>
          <p:cNvCxnSpPr>
            <a:cxnSpLocks/>
            <a:stCxn id="12" idx="3"/>
            <a:endCxn id="18" idx="3"/>
          </p:cNvCxnSpPr>
          <p:nvPr/>
        </p:nvCxnSpPr>
        <p:spPr>
          <a:xfrm>
            <a:off x="1468246" y="2576434"/>
            <a:ext cx="495528" cy="53331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BC0480B-24D7-654D-BB32-432F7E1A0DB0}"/>
              </a:ext>
            </a:extLst>
          </p:cNvPr>
          <p:cNvCxnSpPr>
            <a:cxnSpLocks/>
          </p:cNvCxnSpPr>
          <p:nvPr/>
        </p:nvCxnSpPr>
        <p:spPr>
          <a:xfrm>
            <a:off x="953750" y="3239618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6" name="Picture 6" descr="hnliches Foto">
            <a:extLst>
              <a:ext uri="{FF2B5EF4-FFF2-40B4-BE49-F238E27FC236}">
                <a16:creationId xmlns:a16="http://schemas.microsoft.com/office/drawing/2014/main" id="{20B8458E-2C8F-9A43-813A-DE64C1C35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4522" y="2668410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B606085-2227-0A40-8DE9-29FB6A54A6EF}"/>
              </a:ext>
            </a:extLst>
          </p:cNvPr>
          <p:cNvSpPr txBox="1"/>
          <p:nvPr/>
        </p:nvSpPr>
        <p:spPr>
          <a:xfrm>
            <a:off x="1782984" y="3667822"/>
            <a:ext cx="385869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r>
              <a:rPr lang="hr-HR" sz="800" dirty="0"/>
              <a:t> </a:t>
            </a: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sp>
        <p:nvSpPr>
          <p:cNvPr id="18" name="Can 17">
            <a:extLst>
              <a:ext uri="{FF2B5EF4-FFF2-40B4-BE49-F238E27FC236}">
                <a16:creationId xmlns:a16="http://schemas.microsoft.com/office/drawing/2014/main" id="{5AE7C4CC-0AB2-854E-97AE-2DD1C9A295E8}"/>
              </a:ext>
            </a:extLst>
          </p:cNvPr>
          <p:cNvSpPr/>
          <p:nvPr/>
        </p:nvSpPr>
        <p:spPr>
          <a:xfrm rot="5400000">
            <a:off x="2215774" y="2695750"/>
            <a:ext cx="324000" cy="828000"/>
          </a:xfrm>
          <a:prstGeom prst="can">
            <a:avLst/>
          </a:prstGeom>
          <a:solidFill>
            <a:srgbClr val="F675EC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truck/</a:t>
            </a:r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nn</a:t>
            </a: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/</a:t>
            </a:r>
            <a:br>
              <a:rPr lang="en-GB" sz="1000" b="1" dirty="0">
                <a:solidFill>
                  <a:srgbClr val="FFFFFF"/>
                </a:solidFill>
                <a:ea typeface="ＭＳ Ｐゴシック" charset="0"/>
              </a:rPr>
            </a:b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position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B536D7E-EEE2-3A4B-AE95-C0921522E1F2}"/>
              </a:ext>
            </a:extLst>
          </p:cNvPr>
          <p:cNvSpPr/>
          <p:nvPr/>
        </p:nvSpPr>
        <p:spPr>
          <a:xfrm>
            <a:off x="3481830" y="2947750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37DEA9A-237E-2C4A-B8A2-B307F314CA1E}"/>
              </a:ext>
            </a:extLst>
          </p:cNvPr>
          <p:cNvCxnSpPr>
            <a:cxnSpLocks/>
            <a:stCxn id="18" idx="1"/>
            <a:endCxn id="19" idx="1"/>
          </p:cNvCxnSpPr>
          <p:nvPr/>
        </p:nvCxnSpPr>
        <p:spPr>
          <a:xfrm>
            <a:off x="2791774" y="3109750"/>
            <a:ext cx="690056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890C22E-8E8E-E849-80F8-9B10F5BE555F}"/>
              </a:ext>
            </a:extLst>
          </p:cNvPr>
          <p:cNvCxnSpPr>
            <a:cxnSpLocks/>
            <a:stCxn id="19" idx="3"/>
            <a:endCxn id="8" idx="3"/>
          </p:cNvCxnSpPr>
          <p:nvPr/>
        </p:nvCxnSpPr>
        <p:spPr>
          <a:xfrm>
            <a:off x="4356175" y="3109750"/>
            <a:ext cx="491294" cy="4859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091D6852-2944-4C45-AE56-2F3581E689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6405" y="2663018"/>
            <a:ext cx="497152" cy="223081"/>
          </a:xfrm>
          <a:prstGeom prst="rect">
            <a:avLst/>
          </a:prstGeom>
        </p:spPr>
      </p:pic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E6D52F5C-1449-A74B-A10D-DBE7A93D0364}"/>
              </a:ext>
            </a:extLst>
          </p:cNvPr>
          <p:cNvSpPr/>
          <p:nvPr/>
        </p:nvSpPr>
        <p:spPr>
          <a:xfrm>
            <a:off x="219485" y="1611033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A</a:t>
            </a:r>
          </a:p>
        </p:txBody>
      </p:sp>
      <p:pic>
        <p:nvPicPr>
          <p:cNvPr id="24" name="Picture 2" descr="Truck Icon 869308">
            <a:extLst>
              <a:ext uri="{FF2B5EF4-FFF2-40B4-BE49-F238E27FC236}">
                <a16:creationId xmlns:a16="http://schemas.microsoft.com/office/drawing/2014/main" id="{B999375E-0F76-234F-8E40-72A5CD1DF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548" y="1819703"/>
            <a:ext cx="728404" cy="728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C541895-6281-7D43-8EB0-19F7413EE23E}"/>
              </a:ext>
            </a:extLst>
          </p:cNvPr>
          <p:cNvSpPr txBox="1"/>
          <p:nvPr/>
        </p:nvSpPr>
        <p:spPr>
          <a:xfrm>
            <a:off x="1782984" y="3435210"/>
            <a:ext cx="3687895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98</a:t>
            </a:r>
            <a:r>
              <a:rPr lang="de-CH" sz="800" dirty="0"/>
              <a:t>,</a:t>
            </a:r>
            <a:r>
              <a:rPr lang="hr-HR" sz="800" dirty="0"/>
              <a:t>27</a:t>
            </a:r>
            <a:r>
              <a:rPr lang="de-CH" sz="800" dirty="0"/>
              <a:t>,</a:t>
            </a:r>
            <a:r>
              <a:rPr lang="hr-HR" sz="800" dirty="0"/>
              <a:t>803014426</a:t>
            </a:r>
            <a:r>
              <a:rPr lang="de-CH" sz="800" dirty="0"/>
              <a:t>,</a:t>
            </a:r>
            <a:r>
              <a:rPr lang="hr-HR" sz="800" dirty="0" err="1">
                <a:solidFill>
                  <a:srgbClr val="FF0000"/>
                </a:solidFill>
              </a:rPr>
              <a:t>Normal</a:t>
            </a:r>
            <a:r>
              <a:rPr lang="de-CH" sz="800" dirty="0"/>
              <a:t>,</a:t>
            </a:r>
            <a:r>
              <a:rPr lang="hr-HR" sz="800" dirty="0"/>
              <a:t>38.65</a:t>
            </a:r>
            <a:r>
              <a:rPr lang="de-CH" sz="800" dirty="0"/>
              <a:t>,</a:t>
            </a:r>
            <a:r>
              <a:rPr lang="hr-HR" sz="800" dirty="0"/>
              <a:t>90.21</a:t>
            </a:r>
            <a:r>
              <a:rPr lang="de-CH" sz="800" dirty="0"/>
              <a:t>,</a:t>
            </a:r>
            <a:r>
              <a:rPr lang="hr-HR" sz="800" dirty="0"/>
              <a:t>5187297736652502631</a:t>
            </a:r>
            <a:endParaRPr lang="en-US" sz="800" dirty="0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4353F580-85BC-F342-9F4D-CD513FE67591}"/>
              </a:ext>
            </a:extLst>
          </p:cNvPr>
          <p:cNvSpPr/>
          <p:nvPr/>
        </p:nvSpPr>
        <p:spPr>
          <a:xfrm>
            <a:off x="6429954" y="2951276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sp>
        <p:nvSpPr>
          <p:cNvPr id="27" name="Can 26">
            <a:extLst>
              <a:ext uri="{FF2B5EF4-FFF2-40B4-BE49-F238E27FC236}">
                <a16:creationId xmlns:a16="http://schemas.microsoft.com/office/drawing/2014/main" id="{4E0A4F4E-CE67-F445-A46E-D5C7C631A7E5}"/>
              </a:ext>
            </a:extLst>
          </p:cNvPr>
          <p:cNvSpPr/>
          <p:nvPr/>
        </p:nvSpPr>
        <p:spPr>
          <a:xfrm rot="5400000">
            <a:off x="8362707" y="3672670"/>
            <a:ext cx="324000" cy="1069200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t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vehicle</a:t>
            </a:r>
            <a:r>
              <a:rPr lang="de-CH" sz="1000" b="1" dirty="0">
                <a:solidFill>
                  <a:schemeClr val="bg1"/>
                </a:solidFill>
                <a:cs typeface="Arial" panose="020B0604020202020204" pitchFamily="34" charset="0"/>
              </a:rPr>
              <a:t>_</a:t>
            </a:r>
          </a:p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tracking_refined</a:t>
            </a:r>
            <a:endParaRPr lang="en-US" sz="1000" b="1" dirty="0" err="1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C5D05F7-39A8-144D-8180-A36499CFE976}"/>
              </a:ext>
            </a:extLst>
          </p:cNvPr>
          <p:cNvCxnSpPr>
            <a:cxnSpLocks/>
            <a:endCxn id="26" idx="1"/>
          </p:cNvCxnSpPr>
          <p:nvPr/>
        </p:nvCxnSpPr>
        <p:spPr>
          <a:xfrm flipV="1">
            <a:off x="5927469" y="3113276"/>
            <a:ext cx="502485" cy="1333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5">
            <a:extLst>
              <a:ext uri="{FF2B5EF4-FFF2-40B4-BE49-F238E27FC236}">
                <a16:creationId xmlns:a16="http://schemas.microsoft.com/office/drawing/2014/main" id="{794E3951-E087-714B-8B66-3B0AFFBF513F}"/>
              </a:ext>
            </a:extLst>
          </p:cNvPr>
          <p:cNvCxnSpPr>
            <a:cxnSpLocks/>
            <a:stCxn id="26" idx="3"/>
            <a:endCxn id="27" idx="3"/>
          </p:cNvCxnSpPr>
          <p:nvPr/>
        </p:nvCxnSpPr>
        <p:spPr>
          <a:xfrm>
            <a:off x="7304299" y="3113276"/>
            <a:ext cx="685808" cy="1093994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Can 30">
            <a:extLst>
              <a:ext uri="{FF2B5EF4-FFF2-40B4-BE49-F238E27FC236}">
                <a16:creationId xmlns:a16="http://schemas.microsoft.com/office/drawing/2014/main" id="{F8AC3CBD-C676-964E-BA30-3DD744CA8330}"/>
              </a:ext>
            </a:extLst>
          </p:cNvPr>
          <p:cNvSpPr/>
          <p:nvPr/>
        </p:nvSpPr>
        <p:spPr>
          <a:xfrm rot="5400000">
            <a:off x="5226306" y="514865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vehicle_</a:t>
            </a:r>
          </a:p>
          <a:p>
            <a:pPr algn="ctr"/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tracking_sysB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32" name="AutoShape 4">
            <a:extLst>
              <a:ext uri="{FF2B5EF4-FFF2-40B4-BE49-F238E27FC236}">
                <a16:creationId xmlns:a16="http://schemas.microsoft.com/office/drawing/2014/main" id="{2C18A947-5A38-6F47-9DC9-FA1E9F788D44}"/>
              </a:ext>
            </a:extLst>
          </p:cNvPr>
          <p:cNvSpPr>
            <a:spLocks/>
          </p:cNvSpPr>
          <p:nvPr/>
        </p:nvSpPr>
        <p:spPr bwMode="auto">
          <a:xfrm>
            <a:off x="387320" y="542530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5DD31F6D-B164-4E41-B485-61DFF7C333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058" y="5472062"/>
            <a:ext cx="228600" cy="228600"/>
          </a:xfrm>
          <a:prstGeom prst="rect">
            <a:avLst/>
          </a:prstGeom>
        </p:spPr>
      </p:pic>
      <p:cxnSp>
        <p:nvCxnSpPr>
          <p:cNvPr id="34" name="Straight Arrow Connector 6">
            <a:extLst>
              <a:ext uri="{FF2B5EF4-FFF2-40B4-BE49-F238E27FC236}">
                <a16:creationId xmlns:a16="http://schemas.microsoft.com/office/drawing/2014/main" id="{5CB41275-2DC8-5D4F-9450-7DE4BFDF82E5}"/>
              </a:ext>
            </a:extLst>
          </p:cNvPr>
          <p:cNvCxnSpPr>
            <a:cxnSpLocks/>
            <a:stCxn id="32" idx="3"/>
            <a:endCxn id="42" idx="1"/>
          </p:cNvCxnSpPr>
          <p:nvPr/>
        </p:nvCxnSpPr>
        <p:spPr>
          <a:xfrm>
            <a:off x="1401220" y="5587303"/>
            <a:ext cx="445502" cy="9627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AutoShape 4">
            <a:extLst>
              <a:ext uri="{FF2B5EF4-FFF2-40B4-BE49-F238E27FC236}">
                <a16:creationId xmlns:a16="http://schemas.microsoft.com/office/drawing/2014/main" id="{A8DDBAA9-6AFD-AF42-9B69-3CB80C860EB8}"/>
              </a:ext>
            </a:extLst>
          </p:cNvPr>
          <p:cNvSpPr>
            <a:spLocks/>
          </p:cNvSpPr>
          <p:nvPr/>
        </p:nvSpPr>
        <p:spPr bwMode="auto">
          <a:xfrm>
            <a:off x="384499" y="616152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F851FE55-DF6C-AD40-A7C4-AB1A69557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236" y="6208282"/>
            <a:ext cx="228600" cy="228600"/>
          </a:xfrm>
          <a:prstGeom prst="rect">
            <a:avLst/>
          </a:prstGeom>
        </p:spPr>
      </p:pic>
      <p:cxnSp>
        <p:nvCxnSpPr>
          <p:cNvPr id="37" name="Straight Arrow Connector 58">
            <a:extLst>
              <a:ext uri="{FF2B5EF4-FFF2-40B4-BE49-F238E27FC236}">
                <a16:creationId xmlns:a16="http://schemas.microsoft.com/office/drawing/2014/main" id="{08FAC785-B737-1C4F-B901-75FD5CDD3384}"/>
              </a:ext>
            </a:extLst>
          </p:cNvPr>
          <p:cNvCxnSpPr>
            <a:cxnSpLocks/>
            <a:stCxn id="35" idx="3"/>
            <a:endCxn id="42" idx="1"/>
          </p:cNvCxnSpPr>
          <p:nvPr/>
        </p:nvCxnSpPr>
        <p:spPr>
          <a:xfrm flipV="1">
            <a:off x="1398399" y="5683574"/>
            <a:ext cx="448323" cy="639949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AutoShape 4">
            <a:extLst>
              <a:ext uri="{FF2B5EF4-FFF2-40B4-BE49-F238E27FC236}">
                <a16:creationId xmlns:a16="http://schemas.microsoft.com/office/drawing/2014/main" id="{DD3294A2-02E6-664B-AD07-1A2BC5025299}"/>
              </a:ext>
            </a:extLst>
          </p:cNvPr>
          <p:cNvSpPr>
            <a:spLocks/>
          </p:cNvSpPr>
          <p:nvPr/>
        </p:nvSpPr>
        <p:spPr bwMode="auto">
          <a:xfrm>
            <a:off x="390635" y="496011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B6642AB5-5547-454E-B47C-A015D021E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373" y="5006872"/>
            <a:ext cx="228600" cy="228600"/>
          </a:xfrm>
          <a:prstGeom prst="rect">
            <a:avLst/>
          </a:prstGeom>
        </p:spPr>
      </p:pic>
      <p:cxnSp>
        <p:nvCxnSpPr>
          <p:cNvPr id="40" name="Straight Arrow Connector 6">
            <a:extLst>
              <a:ext uri="{FF2B5EF4-FFF2-40B4-BE49-F238E27FC236}">
                <a16:creationId xmlns:a16="http://schemas.microsoft.com/office/drawing/2014/main" id="{485FD80B-3C84-B544-81F3-597E30AF24DA}"/>
              </a:ext>
            </a:extLst>
          </p:cNvPr>
          <p:cNvCxnSpPr>
            <a:cxnSpLocks/>
            <a:stCxn id="38" idx="3"/>
            <a:endCxn id="42" idx="1"/>
          </p:cNvCxnSpPr>
          <p:nvPr/>
        </p:nvCxnSpPr>
        <p:spPr>
          <a:xfrm>
            <a:off x="1404535" y="5122113"/>
            <a:ext cx="442187" cy="56146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6F0E285-DFAA-054D-9EBB-846ED5FF95B1}"/>
              </a:ext>
            </a:extLst>
          </p:cNvPr>
          <p:cNvCxnSpPr>
            <a:cxnSpLocks/>
          </p:cNvCxnSpPr>
          <p:nvPr/>
        </p:nvCxnSpPr>
        <p:spPr>
          <a:xfrm>
            <a:off x="891449" y="5790665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2" name="AutoShape 4">
            <a:extLst>
              <a:ext uri="{FF2B5EF4-FFF2-40B4-BE49-F238E27FC236}">
                <a16:creationId xmlns:a16="http://schemas.microsoft.com/office/drawing/2014/main" id="{12A503F3-74F2-F74C-816E-599A9C4C21CF}"/>
              </a:ext>
            </a:extLst>
          </p:cNvPr>
          <p:cNvSpPr>
            <a:spLocks/>
          </p:cNvSpPr>
          <p:nvPr/>
        </p:nvSpPr>
        <p:spPr bwMode="auto">
          <a:xfrm>
            <a:off x="1846722" y="5521574"/>
            <a:ext cx="512744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Gateway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14CEC0BB-0DC4-5147-ACE3-54EA6A632529}"/>
              </a:ext>
            </a:extLst>
          </p:cNvPr>
          <p:cNvSpPr/>
          <p:nvPr/>
        </p:nvSpPr>
        <p:spPr>
          <a:xfrm>
            <a:off x="3559083" y="5539083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sp>
        <p:nvSpPr>
          <p:cNvPr id="44" name="Multi-document 43">
            <a:extLst>
              <a:ext uri="{FF2B5EF4-FFF2-40B4-BE49-F238E27FC236}">
                <a16:creationId xmlns:a16="http://schemas.microsoft.com/office/drawing/2014/main" id="{5DA4FF16-2849-DC47-A300-3EA0419BBE56}"/>
              </a:ext>
            </a:extLst>
          </p:cNvPr>
          <p:cNvSpPr/>
          <p:nvPr/>
        </p:nvSpPr>
        <p:spPr>
          <a:xfrm>
            <a:off x="2544227" y="5517731"/>
            <a:ext cx="550513" cy="337512"/>
          </a:xfrm>
          <a:prstGeom prst="flowChartMultidocumen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log</a:t>
            </a:r>
          </a:p>
        </p:txBody>
      </p:sp>
      <p:cxnSp>
        <p:nvCxnSpPr>
          <p:cNvPr id="45" name="Straight Arrow Connector 6">
            <a:extLst>
              <a:ext uri="{FF2B5EF4-FFF2-40B4-BE49-F238E27FC236}">
                <a16:creationId xmlns:a16="http://schemas.microsoft.com/office/drawing/2014/main" id="{6172F4EB-96EF-3148-896C-1BB68297AD37}"/>
              </a:ext>
            </a:extLst>
          </p:cNvPr>
          <p:cNvCxnSpPr>
            <a:cxnSpLocks/>
            <a:stCxn id="42" idx="3"/>
            <a:endCxn id="44" idx="1"/>
          </p:cNvCxnSpPr>
          <p:nvPr/>
        </p:nvCxnSpPr>
        <p:spPr>
          <a:xfrm>
            <a:off x="2359466" y="5683574"/>
            <a:ext cx="184761" cy="2913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00EE17C-C67B-644D-AEC2-3D38EFE67BB9}"/>
              </a:ext>
            </a:extLst>
          </p:cNvPr>
          <p:cNvCxnSpPr>
            <a:cxnSpLocks/>
            <a:stCxn id="44" idx="3"/>
            <a:endCxn id="43" idx="1"/>
          </p:cNvCxnSpPr>
          <p:nvPr/>
        </p:nvCxnSpPr>
        <p:spPr>
          <a:xfrm>
            <a:off x="3094740" y="5686487"/>
            <a:ext cx="464343" cy="14596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5005DBE-FE9B-AB4F-91CA-DE782DB166B3}"/>
              </a:ext>
            </a:extLst>
          </p:cNvPr>
          <p:cNvCxnSpPr>
            <a:cxnSpLocks/>
            <a:stCxn id="43" idx="3"/>
            <a:endCxn id="31" idx="3"/>
          </p:cNvCxnSpPr>
          <p:nvPr/>
        </p:nvCxnSpPr>
        <p:spPr>
          <a:xfrm flipV="1">
            <a:off x="4433428" y="5688659"/>
            <a:ext cx="414878" cy="12424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8" name="Picture 6" descr="hnliches Foto">
            <a:extLst>
              <a:ext uri="{FF2B5EF4-FFF2-40B4-BE49-F238E27FC236}">
                <a16:creationId xmlns:a16="http://schemas.microsoft.com/office/drawing/2014/main" id="{6456B503-D2C0-7541-A4C1-357BFBC425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523" y="5227551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8D576F1D-0B19-5340-A3F5-608D8851C251}"/>
              </a:ext>
            </a:extLst>
          </p:cNvPr>
          <p:cNvSpPr/>
          <p:nvPr/>
        </p:nvSpPr>
        <p:spPr>
          <a:xfrm>
            <a:off x="230115" y="4241269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B</a:t>
            </a:r>
          </a:p>
        </p:txBody>
      </p:sp>
      <p:pic>
        <p:nvPicPr>
          <p:cNvPr id="50" name="Picture 4" descr="Truck Icon 2300420">
            <a:extLst>
              <a:ext uri="{FF2B5EF4-FFF2-40B4-BE49-F238E27FC236}">
                <a16:creationId xmlns:a16="http://schemas.microsoft.com/office/drawing/2014/main" id="{0DFE3D3B-CE6C-4C4F-B3F1-8B5B7DC53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057" y="4446149"/>
            <a:ext cx="566754" cy="566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F08B414B-5BAE-9C45-8A3B-4A3D3EA7FD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66268" y="5061596"/>
            <a:ext cx="848906" cy="351271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E3F2A3B8-4BE6-8545-8C98-15B7DB76B575}"/>
              </a:ext>
            </a:extLst>
          </p:cNvPr>
          <p:cNvSpPr txBox="1"/>
          <p:nvPr/>
        </p:nvSpPr>
        <p:spPr>
          <a:xfrm>
            <a:off x="1920973" y="6057588"/>
            <a:ext cx="386523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SystemB,1599406885795,52,24,1565885487,</a:t>
            </a:r>
            <a:r>
              <a:rPr lang="hr-HR" sz="800" dirty="0">
                <a:solidFill>
                  <a:srgbClr val="FF0000"/>
                </a:solidFill>
              </a:rPr>
              <a:t>Normal</a:t>
            </a:r>
            <a:r>
              <a:rPr lang="hr-HR" sz="800" dirty="0"/>
              <a:t>,39.72:-90.24,-8148315682134694067</a:t>
            </a:r>
            <a:endParaRPr lang="en-US" sz="800" dirty="0"/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F9E82876-5DB3-2B41-8CD6-2B903D8ABE08}"/>
              </a:ext>
            </a:extLst>
          </p:cNvPr>
          <p:cNvSpPr/>
          <p:nvPr/>
        </p:nvSpPr>
        <p:spPr>
          <a:xfrm>
            <a:off x="6424501" y="5526659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cxnSp>
        <p:nvCxnSpPr>
          <p:cNvPr id="54" name="Straight Arrow Connector 112">
            <a:extLst>
              <a:ext uri="{FF2B5EF4-FFF2-40B4-BE49-F238E27FC236}">
                <a16:creationId xmlns:a16="http://schemas.microsoft.com/office/drawing/2014/main" id="{295CEA3B-A3DE-CE4F-9946-94E2AF009B97}"/>
              </a:ext>
            </a:extLst>
          </p:cNvPr>
          <p:cNvCxnSpPr>
            <a:cxnSpLocks/>
            <a:stCxn id="53" idx="3"/>
            <a:endCxn id="27" idx="3"/>
          </p:cNvCxnSpPr>
          <p:nvPr/>
        </p:nvCxnSpPr>
        <p:spPr>
          <a:xfrm flipV="1">
            <a:off x="7298846" y="4207270"/>
            <a:ext cx="691261" cy="1481389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7F8D71F4-E9C8-9F40-AB7C-7B586BFA7AF9}"/>
              </a:ext>
            </a:extLst>
          </p:cNvPr>
          <p:cNvCxnSpPr>
            <a:cxnSpLocks/>
            <a:endCxn id="53" idx="1"/>
          </p:cNvCxnSpPr>
          <p:nvPr/>
        </p:nvCxnSpPr>
        <p:spPr>
          <a:xfrm>
            <a:off x="5928306" y="5688659"/>
            <a:ext cx="496195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F01F6420-3682-FB41-AD57-7A84CD31848B}"/>
              </a:ext>
            </a:extLst>
          </p:cNvPr>
          <p:cNvSpPr/>
          <p:nvPr/>
        </p:nvSpPr>
        <p:spPr>
          <a:xfrm>
            <a:off x="9739488" y="4038054"/>
            <a:ext cx="126000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Detect problematic driving</a:t>
            </a:r>
          </a:p>
        </p:txBody>
      </p:sp>
      <p:sp>
        <p:nvSpPr>
          <p:cNvPr id="57" name="Can 56">
            <a:extLst>
              <a:ext uri="{FF2B5EF4-FFF2-40B4-BE49-F238E27FC236}">
                <a16:creationId xmlns:a16="http://schemas.microsoft.com/office/drawing/2014/main" id="{357D9A87-DE4A-AD4A-BC76-C62555F7A93C}"/>
              </a:ext>
            </a:extLst>
          </p:cNvPr>
          <p:cNvSpPr/>
          <p:nvPr/>
        </p:nvSpPr>
        <p:spPr>
          <a:xfrm rot="5400000">
            <a:off x="11780868" y="3700294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problematic</a:t>
            </a:r>
            <a:r>
              <a:rPr lang="de-CH" sz="1000" b="1" dirty="0">
                <a:solidFill>
                  <a:schemeClr val="bg1"/>
                </a:solidFill>
              </a:rPr>
              <a:t>_</a:t>
            </a:r>
            <a:br>
              <a:rPr lang="de-CH" sz="1000" b="1" dirty="0">
                <a:solidFill>
                  <a:schemeClr val="bg1"/>
                </a:solidFill>
              </a:rPr>
            </a:br>
            <a:r>
              <a:rPr lang="de-CH" sz="1000" b="1" dirty="0" err="1">
                <a:solidFill>
                  <a:schemeClr val="bg1"/>
                </a:solidFill>
              </a:rPr>
              <a:t>driving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76AB7D2B-4D72-1F47-9605-3AD0764A1518}"/>
              </a:ext>
            </a:extLst>
          </p:cNvPr>
          <p:cNvCxnSpPr>
            <a:cxnSpLocks/>
            <a:stCxn id="56" idx="3"/>
            <a:endCxn id="57" idx="3"/>
          </p:cNvCxnSpPr>
          <p:nvPr/>
        </p:nvCxnSpPr>
        <p:spPr>
          <a:xfrm>
            <a:off x="10999488" y="4200054"/>
            <a:ext cx="441530" cy="209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F3D8D1B-A2FA-C246-96ED-2EEDB98F6D88}"/>
              </a:ext>
            </a:extLst>
          </p:cNvPr>
          <p:cNvCxnSpPr>
            <a:cxnSpLocks/>
            <a:stCxn id="27" idx="1"/>
            <a:endCxn id="56" idx="1"/>
          </p:cNvCxnSpPr>
          <p:nvPr/>
        </p:nvCxnSpPr>
        <p:spPr>
          <a:xfrm flipV="1">
            <a:off x="9059307" y="4200054"/>
            <a:ext cx="680181" cy="7216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0" name="Picture 6" descr="hnliches Foto">
            <a:extLst>
              <a:ext uri="{FF2B5EF4-FFF2-40B4-BE49-F238E27FC236}">
                <a16:creationId xmlns:a16="http://schemas.microsoft.com/office/drawing/2014/main" id="{97DA989E-287D-924A-9DD4-FDB6A03D3C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97402" y="3752547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 descr="ksqlDB (@ksqlDB) | Twitter">
            <a:extLst>
              <a:ext uri="{FF2B5EF4-FFF2-40B4-BE49-F238E27FC236}">
                <a16:creationId xmlns:a16="http://schemas.microsoft.com/office/drawing/2014/main" id="{D46F3E99-006D-724D-8374-EE5B668ABF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3966" y="3584359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2EDD856B-CFB5-2041-BB4A-C27F28AD9FA3}"/>
              </a:ext>
            </a:extLst>
          </p:cNvPr>
          <p:cNvSpPr txBox="1"/>
          <p:nvPr/>
        </p:nvSpPr>
        <p:spPr>
          <a:xfrm>
            <a:off x="9499002" y="4479212"/>
            <a:ext cx="1962503" cy="24622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br>
              <a:rPr lang="hr-HR" sz="800" dirty="0"/>
            </a:b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AA4F53A4-9FF2-AB49-9E6D-0DE5E1FC922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471983" y="3646863"/>
            <a:ext cx="409441" cy="211367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sp>
        <p:nvSpPr>
          <p:cNvPr id="64" name="Can 63">
            <a:extLst>
              <a:ext uri="{FF2B5EF4-FFF2-40B4-BE49-F238E27FC236}">
                <a16:creationId xmlns:a16="http://schemas.microsoft.com/office/drawing/2014/main" id="{6FD811EA-8283-4047-AC09-481F764A1A46}"/>
              </a:ext>
            </a:extLst>
          </p:cNvPr>
          <p:cNvSpPr/>
          <p:nvPr/>
        </p:nvSpPr>
        <p:spPr>
          <a:xfrm>
            <a:off x="1685459" y="602389"/>
            <a:ext cx="664369" cy="375280"/>
          </a:xfrm>
          <a:prstGeom prst="can">
            <a:avLst>
              <a:gd name="adj" fmla="val 19366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tx1"/>
                </a:solidFill>
              </a:rPr>
              <a:t>Truck</a:t>
            </a:r>
          </a:p>
          <a:p>
            <a:pPr algn="ctr"/>
            <a:r>
              <a:rPr lang="en-GB" sz="900" dirty="0">
                <a:solidFill>
                  <a:schemeClr val="tx1"/>
                </a:solidFill>
              </a:rPr>
              <a:t>Driver</a:t>
            </a:r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A60E59E5-42EC-D547-9BB5-EC9139A2634F}"/>
              </a:ext>
            </a:extLst>
          </p:cNvPr>
          <p:cNvSpPr/>
          <p:nvPr/>
        </p:nvSpPr>
        <p:spPr>
          <a:xfrm>
            <a:off x="3565503" y="628029"/>
            <a:ext cx="90083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err="1">
                <a:solidFill>
                  <a:schemeClr val="bg1"/>
                </a:solidFill>
              </a:rPr>
              <a:t>jdbc</a:t>
            </a:r>
            <a:r>
              <a:rPr lang="en-US" sz="1000" b="1" dirty="0">
                <a:solidFill>
                  <a:schemeClr val="bg1"/>
                </a:solidFill>
              </a:rPr>
              <a:t>-source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C34DCE50-C383-804F-8E5E-65B87BBAB3FE}"/>
              </a:ext>
            </a:extLst>
          </p:cNvPr>
          <p:cNvCxnSpPr>
            <a:cxnSpLocks/>
            <a:stCxn id="64" idx="4"/>
            <a:endCxn id="65" idx="1"/>
          </p:cNvCxnSpPr>
          <p:nvPr/>
        </p:nvCxnSpPr>
        <p:spPr>
          <a:xfrm>
            <a:off x="2349828" y="790029"/>
            <a:ext cx="1215675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9569CC22-A58D-C340-948B-E5A4D0ACDD69}"/>
              </a:ext>
            </a:extLst>
          </p:cNvPr>
          <p:cNvCxnSpPr>
            <a:cxnSpLocks/>
            <a:stCxn id="65" idx="3"/>
            <a:endCxn id="72" idx="3"/>
          </p:cNvCxnSpPr>
          <p:nvPr/>
        </p:nvCxnSpPr>
        <p:spPr>
          <a:xfrm flipV="1">
            <a:off x="4466333" y="774392"/>
            <a:ext cx="3528759" cy="15637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9E36730A-B50C-DC47-8CB0-F7C9811B0C58}"/>
              </a:ext>
            </a:extLst>
          </p:cNvPr>
          <p:cNvSpPr txBox="1"/>
          <p:nvPr/>
        </p:nvSpPr>
        <p:spPr>
          <a:xfrm>
            <a:off x="903201" y="1109657"/>
            <a:ext cx="2233601" cy="12311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800" dirty="0"/>
              <a:t>21, Walter, Ward, Y, 24-JUL-85, 2017-10-02 15:19:00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6E00B681-2DE5-8E45-9E79-78A14D56E094}"/>
              </a:ext>
            </a:extLst>
          </p:cNvPr>
          <p:cNvSpPr txBox="1"/>
          <p:nvPr/>
        </p:nvSpPr>
        <p:spPr>
          <a:xfrm>
            <a:off x="7218656" y="1057786"/>
            <a:ext cx="2704833" cy="24622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it-IT" sz="800" dirty="0"/>
              <a:t>{</a:t>
            </a:r>
            <a:r>
              <a:rPr lang="mr-IN" sz="800" dirty="0"/>
              <a:t>"</a:t>
            </a:r>
            <a:r>
              <a:rPr lang="it-IT" sz="800" dirty="0"/>
              <a:t>id</a:t>
            </a:r>
            <a:r>
              <a:rPr lang="mr-IN" sz="800" dirty="0"/>
              <a:t>"</a:t>
            </a:r>
            <a:r>
              <a:rPr lang="it-IT" sz="800" dirty="0"/>
              <a:t>:21,</a:t>
            </a:r>
            <a:r>
              <a:rPr lang="mr-IN" sz="800" dirty="0"/>
              <a:t>"</a:t>
            </a:r>
            <a:r>
              <a:rPr lang="it-IT" sz="800" dirty="0" err="1"/>
              <a:t>firstName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Walter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lastName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 err="1"/>
              <a:t>Ward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available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Y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birthdate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24-JUL-85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last_update</a:t>
            </a:r>
            <a:r>
              <a:rPr lang="mr-IN" sz="800" dirty="0"/>
              <a:t>"</a:t>
            </a:r>
            <a:r>
              <a:rPr lang="it-IT" sz="800" dirty="0"/>
              <a:t>:1506923052012}</a:t>
            </a:r>
            <a:endParaRPr lang="en-US" sz="800" dirty="0"/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FC8149BD-9638-C943-BA9D-6CBCFF9F96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7342" y="190421"/>
            <a:ext cx="497152" cy="223081"/>
          </a:xfrm>
          <a:prstGeom prst="rect">
            <a:avLst/>
          </a:prstGeom>
        </p:spPr>
      </p:pic>
      <p:pic>
        <p:nvPicPr>
          <p:cNvPr id="71" name="Picture 6" descr="hnliches Foto">
            <a:extLst>
              <a:ext uri="{FF2B5EF4-FFF2-40B4-BE49-F238E27FC236}">
                <a16:creationId xmlns:a16="http://schemas.microsoft.com/office/drawing/2014/main" id="{2CDF7DB0-C21F-2643-A617-3E84D733C0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2516" y="249522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" name="Can 71">
            <a:extLst>
              <a:ext uri="{FF2B5EF4-FFF2-40B4-BE49-F238E27FC236}">
                <a16:creationId xmlns:a16="http://schemas.microsoft.com/office/drawing/2014/main" id="{A6376D88-3C92-FE47-8AD2-B7B4328B02D7}"/>
              </a:ext>
            </a:extLst>
          </p:cNvPr>
          <p:cNvSpPr/>
          <p:nvPr/>
        </p:nvSpPr>
        <p:spPr>
          <a:xfrm rot="5400000">
            <a:off x="8319092" y="288392"/>
            <a:ext cx="324000" cy="972000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truck_driver</a:t>
            </a:r>
            <a:endParaRPr lang="en-US" sz="1000" b="1" dirty="0" err="1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09866769-FF33-B341-9285-54C971248FCC}"/>
              </a:ext>
            </a:extLst>
          </p:cNvPr>
          <p:cNvSpPr/>
          <p:nvPr/>
        </p:nvSpPr>
        <p:spPr>
          <a:xfrm>
            <a:off x="219485" y="189300"/>
            <a:ext cx="3010639" cy="1234191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Dispatching</a:t>
            </a:r>
            <a:endParaRPr lang="en-US" sz="1100" dirty="0"/>
          </a:p>
        </p:txBody>
      </p: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63B16F9D-FDF7-9941-A68A-D595245A196C}"/>
              </a:ext>
            </a:extLst>
          </p:cNvPr>
          <p:cNvSpPr/>
          <p:nvPr/>
        </p:nvSpPr>
        <p:spPr>
          <a:xfrm>
            <a:off x="13188111" y="2591748"/>
            <a:ext cx="1258647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Join problematic driving with driver</a:t>
            </a:r>
          </a:p>
        </p:txBody>
      </p:sp>
      <p:cxnSp>
        <p:nvCxnSpPr>
          <p:cNvPr id="75" name="Straight Arrow Connector 47">
            <a:extLst>
              <a:ext uri="{FF2B5EF4-FFF2-40B4-BE49-F238E27FC236}">
                <a16:creationId xmlns:a16="http://schemas.microsoft.com/office/drawing/2014/main" id="{79D71CC0-95A8-CD43-B706-B960D31876D1}"/>
              </a:ext>
            </a:extLst>
          </p:cNvPr>
          <p:cNvCxnSpPr>
            <a:cxnSpLocks/>
            <a:endCxn id="74" idx="1"/>
          </p:cNvCxnSpPr>
          <p:nvPr/>
        </p:nvCxnSpPr>
        <p:spPr>
          <a:xfrm>
            <a:off x="8967092" y="774392"/>
            <a:ext cx="4221019" cy="197935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28">
            <a:extLst>
              <a:ext uri="{FF2B5EF4-FFF2-40B4-BE49-F238E27FC236}">
                <a16:creationId xmlns:a16="http://schemas.microsoft.com/office/drawing/2014/main" id="{184DC74B-DE20-C345-A479-CE0135D38ABB}"/>
              </a:ext>
            </a:extLst>
          </p:cNvPr>
          <p:cNvCxnSpPr>
            <a:cxnSpLocks/>
            <a:endCxn id="74" idx="1"/>
          </p:cNvCxnSpPr>
          <p:nvPr/>
        </p:nvCxnSpPr>
        <p:spPr>
          <a:xfrm flipV="1">
            <a:off x="12444718" y="2753748"/>
            <a:ext cx="743393" cy="144839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Can 76">
            <a:extLst>
              <a:ext uri="{FF2B5EF4-FFF2-40B4-BE49-F238E27FC236}">
                <a16:creationId xmlns:a16="http://schemas.microsoft.com/office/drawing/2014/main" id="{C3858D5C-3B60-E34C-BCB8-8C33C1CBC381}"/>
              </a:ext>
            </a:extLst>
          </p:cNvPr>
          <p:cNvSpPr/>
          <p:nvPr/>
        </p:nvSpPr>
        <p:spPr>
          <a:xfrm rot="5400000">
            <a:off x="15526767" y="2242950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problematic</a:t>
            </a:r>
            <a:r>
              <a:rPr lang="de-CH" sz="1000" b="1" dirty="0">
                <a:solidFill>
                  <a:schemeClr val="bg1"/>
                </a:solidFill>
              </a:rPr>
              <a:t>_</a:t>
            </a:r>
          </a:p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driving_driver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DF0EAAC3-F51C-4442-B84A-16E7E4C2BE78}"/>
              </a:ext>
            </a:extLst>
          </p:cNvPr>
          <p:cNvCxnSpPr>
            <a:cxnSpLocks/>
            <a:stCxn id="74" idx="3"/>
            <a:endCxn id="77" idx="3"/>
          </p:cNvCxnSpPr>
          <p:nvPr/>
        </p:nvCxnSpPr>
        <p:spPr>
          <a:xfrm flipV="1">
            <a:off x="14446758" y="2744800"/>
            <a:ext cx="740159" cy="8948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3" name="Picture 2" descr="ksqlDB (@ksqlDB) | Twitter">
            <a:extLst>
              <a:ext uri="{FF2B5EF4-FFF2-40B4-BE49-F238E27FC236}">
                <a16:creationId xmlns:a16="http://schemas.microsoft.com/office/drawing/2014/main" id="{3DF5FC25-BB71-8D42-8337-B86F6C517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49153" y="2169774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4" name="TextBox 83">
            <a:extLst>
              <a:ext uri="{FF2B5EF4-FFF2-40B4-BE49-F238E27FC236}">
                <a16:creationId xmlns:a16="http://schemas.microsoft.com/office/drawing/2014/main" id="{9C86B8FD-8549-9646-A48D-E82E8803A687}"/>
              </a:ext>
            </a:extLst>
          </p:cNvPr>
          <p:cNvSpPr txBox="1"/>
          <p:nvPr/>
        </p:nvSpPr>
        <p:spPr>
          <a:xfrm>
            <a:off x="13786128" y="3035134"/>
            <a:ext cx="3011668" cy="24622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de-CH" sz="800" dirty="0" err="1"/>
              <a:t>Walter,Ward,Y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br>
              <a:rPr lang="hr-HR" sz="800" dirty="0"/>
            </a:b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sp>
        <p:nvSpPr>
          <p:cNvPr id="85" name="Rounded Rectangle 84">
            <a:extLst>
              <a:ext uri="{FF2B5EF4-FFF2-40B4-BE49-F238E27FC236}">
                <a16:creationId xmlns:a16="http://schemas.microsoft.com/office/drawing/2014/main" id="{6CE65064-472C-FF4A-B250-A55A18141F73}"/>
              </a:ext>
            </a:extLst>
          </p:cNvPr>
          <p:cNvSpPr/>
          <p:nvPr/>
        </p:nvSpPr>
        <p:spPr>
          <a:xfrm>
            <a:off x="13156805" y="4550509"/>
            <a:ext cx="1258647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Aggregate by Event Type over Time</a:t>
            </a:r>
          </a:p>
        </p:txBody>
      </p:sp>
      <p:pic>
        <p:nvPicPr>
          <p:cNvPr id="86" name="Picture 2" descr="ksqlDB (@ksqlDB) | Twitter">
            <a:extLst>
              <a:ext uri="{FF2B5EF4-FFF2-40B4-BE49-F238E27FC236}">
                <a16:creationId xmlns:a16="http://schemas.microsoft.com/office/drawing/2014/main" id="{3059C74C-9DDC-024E-9D27-B4DB6109CF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98344" y="4102166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7" name="Straight Arrow Connector 28">
            <a:extLst>
              <a:ext uri="{FF2B5EF4-FFF2-40B4-BE49-F238E27FC236}">
                <a16:creationId xmlns:a16="http://schemas.microsoft.com/office/drawing/2014/main" id="{8124D8C3-0D42-764F-9A39-F4EFB05E194B}"/>
              </a:ext>
            </a:extLst>
          </p:cNvPr>
          <p:cNvCxnSpPr>
            <a:cxnSpLocks/>
            <a:endCxn id="85" idx="1"/>
          </p:cNvCxnSpPr>
          <p:nvPr/>
        </p:nvCxnSpPr>
        <p:spPr>
          <a:xfrm>
            <a:off x="12444718" y="4202144"/>
            <a:ext cx="712087" cy="510365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8" name="Can 87">
            <a:extLst>
              <a:ext uri="{FF2B5EF4-FFF2-40B4-BE49-F238E27FC236}">
                <a16:creationId xmlns:a16="http://schemas.microsoft.com/office/drawing/2014/main" id="{CA08C76F-FDE2-8F4E-BAE8-A6CAE00088AE}"/>
              </a:ext>
            </a:extLst>
          </p:cNvPr>
          <p:cNvSpPr/>
          <p:nvPr/>
        </p:nvSpPr>
        <p:spPr>
          <a:xfrm rot="5400000">
            <a:off x="15535929" y="4215485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problematic</a:t>
            </a:r>
            <a:r>
              <a:rPr lang="de-CH" sz="1000" b="1" dirty="0">
                <a:solidFill>
                  <a:schemeClr val="bg1"/>
                </a:solidFill>
              </a:rPr>
              <a:t>_</a:t>
            </a:r>
            <a:br>
              <a:rPr lang="de-CH" sz="1000" b="1" dirty="0">
                <a:solidFill>
                  <a:schemeClr val="bg1"/>
                </a:solidFill>
              </a:rPr>
            </a:br>
            <a:r>
              <a:rPr lang="de-CH" sz="1000" b="1" dirty="0" err="1">
                <a:solidFill>
                  <a:schemeClr val="bg1"/>
                </a:solidFill>
              </a:rPr>
              <a:t>driving_agg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89" name="Straight Arrow Connector 28">
            <a:extLst>
              <a:ext uri="{FF2B5EF4-FFF2-40B4-BE49-F238E27FC236}">
                <a16:creationId xmlns:a16="http://schemas.microsoft.com/office/drawing/2014/main" id="{C83E086C-4E42-5543-A248-752D5768F4F3}"/>
              </a:ext>
            </a:extLst>
          </p:cNvPr>
          <p:cNvCxnSpPr>
            <a:cxnSpLocks/>
            <a:stCxn id="85" idx="3"/>
            <a:endCxn id="88" idx="3"/>
          </p:cNvCxnSpPr>
          <p:nvPr/>
        </p:nvCxnSpPr>
        <p:spPr>
          <a:xfrm>
            <a:off x="14415452" y="4712509"/>
            <a:ext cx="780627" cy="482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6806135D-C285-BA42-9930-B4B63E109B61}"/>
              </a:ext>
            </a:extLst>
          </p:cNvPr>
          <p:cNvSpPr txBox="1"/>
          <p:nvPr/>
        </p:nvSpPr>
        <p:spPr>
          <a:xfrm>
            <a:off x="15130755" y="4980250"/>
            <a:ext cx="1453671" cy="12311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,10,10:00:00,10:00:059</a:t>
            </a:r>
            <a:endParaRPr lang="en-US" sz="800" dirty="0"/>
          </a:p>
        </p:txBody>
      </p:sp>
      <p:pic>
        <p:nvPicPr>
          <p:cNvPr id="94" name="Picture 6" descr="hnliches Foto">
            <a:extLst>
              <a:ext uri="{FF2B5EF4-FFF2-40B4-BE49-F238E27FC236}">
                <a16:creationId xmlns:a16="http://schemas.microsoft.com/office/drawing/2014/main" id="{24A19419-400C-4943-8738-703DA7B41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92865" y="4228313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5" name="Can 94">
            <a:extLst>
              <a:ext uri="{FF2B5EF4-FFF2-40B4-BE49-F238E27FC236}">
                <a16:creationId xmlns:a16="http://schemas.microsoft.com/office/drawing/2014/main" id="{3BFA18DC-5DAC-2D49-8261-9BFDD68F7C2A}"/>
              </a:ext>
            </a:extLst>
          </p:cNvPr>
          <p:cNvSpPr/>
          <p:nvPr/>
        </p:nvSpPr>
        <p:spPr>
          <a:xfrm rot="5400000">
            <a:off x="8234371" y="7021602"/>
            <a:ext cx="324000" cy="972000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shipment</a:t>
            </a:r>
            <a:endParaRPr lang="en-US" sz="1000" b="1" dirty="0" err="1">
              <a:solidFill>
                <a:schemeClr val="bg1"/>
              </a:solidFill>
            </a:endParaRPr>
          </a:p>
        </p:txBody>
      </p:sp>
      <p:sp>
        <p:nvSpPr>
          <p:cNvPr id="96" name="Can 95">
            <a:extLst>
              <a:ext uri="{FF2B5EF4-FFF2-40B4-BE49-F238E27FC236}">
                <a16:creationId xmlns:a16="http://schemas.microsoft.com/office/drawing/2014/main" id="{EE27DB99-1DAE-5B4A-80F2-8B135C089AAF}"/>
              </a:ext>
            </a:extLst>
          </p:cNvPr>
          <p:cNvSpPr/>
          <p:nvPr/>
        </p:nvSpPr>
        <p:spPr>
          <a:xfrm>
            <a:off x="2252541" y="7343653"/>
            <a:ext cx="664369" cy="375280"/>
          </a:xfrm>
          <a:prstGeom prst="can">
            <a:avLst>
              <a:gd name="adj" fmla="val 19366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tx1"/>
                </a:solidFill>
              </a:rPr>
              <a:t>Shipment</a:t>
            </a:r>
          </a:p>
        </p:txBody>
      </p:sp>
      <p:sp>
        <p:nvSpPr>
          <p:cNvPr id="97" name="Rounded Rectangle 96">
            <a:extLst>
              <a:ext uri="{FF2B5EF4-FFF2-40B4-BE49-F238E27FC236}">
                <a16:creationId xmlns:a16="http://schemas.microsoft.com/office/drawing/2014/main" id="{55AEF09A-20DF-1F4B-B3F9-AEABAFFC05E2}"/>
              </a:ext>
            </a:extLst>
          </p:cNvPr>
          <p:cNvSpPr/>
          <p:nvPr/>
        </p:nvSpPr>
        <p:spPr>
          <a:xfrm>
            <a:off x="230115" y="6873535"/>
            <a:ext cx="3010639" cy="1234191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Shipment</a:t>
            </a:r>
          </a:p>
        </p:txBody>
      </p:sp>
      <p:sp>
        <p:nvSpPr>
          <p:cNvPr id="98" name="Rounded Rectangle 97">
            <a:extLst>
              <a:ext uri="{FF2B5EF4-FFF2-40B4-BE49-F238E27FC236}">
                <a16:creationId xmlns:a16="http://schemas.microsoft.com/office/drawing/2014/main" id="{8BA47373-4A0D-4E45-B380-5B121E38EE70}"/>
              </a:ext>
            </a:extLst>
          </p:cNvPr>
          <p:cNvSpPr/>
          <p:nvPr/>
        </p:nvSpPr>
        <p:spPr>
          <a:xfrm>
            <a:off x="3565503" y="7362671"/>
            <a:ext cx="90083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err="1">
                <a:solidFill>
                  <a:schemeClr val="bg1"/>
                </a:solidFill>
              </a:rPr>
              <a:t>Debz_source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FC51F842-0818-C249-ACFE-E0A58255CAAC}"/>
              </a:ext>
            </a:extLst>
          </p:cNvPr>
          <p:cNvCxnSpPr>
            <a:cxnSpLocks/>
            <a:stCxn id="96" idx="4"/>
            <a:endCxn id="98" idx="1"/>
          </p:cNvCxnSpPr>
          <p:nvPr/>
        </p:nvCxnSpPr>
        <p:spPr>
          <a:xfrm flipV="1">
            <a:off x="2916910" y="7524671"/>
            <a:ext cx="648593" cy="6622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0" name="Picture 99">
            <a:extLst>
              <a:ext uri="{FF2B5EF4-FFF2-40B4-BE49-F238E27FC236}">
                <a16:creationId xmlns:a16="http://schemas.microsoft.com/office/drawing/2014/main" id="{06FDEEE9-0DE0-0341-9C7A-62390CA8AA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4139" y="7053507"/>
            <a:ext cx="497152" cy="223081"/>
          </a:xfrm>
          <a:prstGeom prst="rect">
            <a:avLst/>
          </a:prstGeom>
        </p:spPr>
      </p:pic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66950150-96A2-6148-B063-B65B8BC2D48D}"/>
              </a:ext>
            </a:extLst>
          </p:cNvPr>
          <p:cNvCxnSpPr>
            <a:cxnSpLocks/>
            <a:stCxn id="98" idx="3"/>
            <a:endCxn id="95" idx="3"/>
          </p:cNvCxnSpPr>
          <p:nvPr/>
        </p:nvCxnSpPr>
        <p:spPr>
          <a:xfrm flipV="1">
            <a:off x="4466333" y="7507602"/>
            <a:ext cx="3444038" cy="17069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4" name="Picture 6" descr="hnliches Foto">
            <a:extLst>
              <a:ext uri="{FF2B5EF4-FFF2-40B4-BE49-F238E27FC236}">
                <a16:creationId xmlns:a16="http://schemas.microsoft.com/office/drawing/2014/main" id="{D2377B53-2248-2141-8842-DAC2C096F8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6065" y="3690721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" name="Picture 2" descr="ksqlDB (@ksqlDB) | Twitter">
            <a:extLst>
              <a:ext uri="{FF2B5EF4-FFF2-40B4-BE49-F238E27FC236}">
                <a16:creationId xmlns:a16="http://schemas.microsoft.com/office/drawing/2014/main" id="{9EFDE6FC-1D09-364C-85B4-FFD2AF6E5D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5523" y="2519564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6" name="Rounded Rectangle 105">
            <a:extLst>
              <a:ext uri="{FF2B5EF4-FFF2-40B4-BE49-F238E27FC236}">
                <a16:creationId xmlns:a16="http://schemas.microsoft.com/office/drawing/2014/main" id="{6C6D7283-F405-8348-BA72-B50175369F53}"/>
              </a:ext>
            </a:extLst>
          </p:cNvPr>
          <p:cNvSpPr/>
          <p:nvPr/>
        </p:nvSpPr>
        <p:spPr>
          <a:xfrm>
            <a:off x="9317335" y="2896770"/>
            <a:ext cx="967679" cy="288000"/>
          </a:xfrm>
          <a:prstGeom prst="roundRect">
            <a:avLst>
              <a:gd name="adj" fmla="val 19334"/>
            </a:avLst>
          </a:prstGeom>
          <a:solidFill>
            <a:schemeClr val="bg2">
              <a:lumMod val="75000"/>
            </a:schemeClr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Pull query</a:t>
            </a:r>
          </a:p>
        </p:txBody>
      </p:sp>
      <p:cxnSp>
        <p:nvCxnSpPr>
          <p:cNvPr id="107" name="Straight Arrow Connector 60">
            <a:extLst>
              <a:ext uri="{FF2B5EF4-FFF2-40B4-BE49-F238E27FC236}">
                <a16:creationId xmlns:a16="http://schemas.microsoft.com/office/drawing/2014/main" id="{657A289D-CF24-1948-8E0B-02211A9FCF64}"/>
              </a:ext>
            </a:extLst>
          </p:cNvPr>
          <p:cNvCxnSpPr>
            <a:cxnSpLocks/>
            <a:stCxn id="106" idx="1"/>
          </p:cNvCxnSpPr>
          <p:nvPr/>
        </p:nvCxnSpPr>
        <p:spPr>
          <a:xfrm rot="10800000" flipV="1">
            <a:off x="8529205" y="3040770"/>
            <a:ext cx="788130" cy="1004500"/>
          </a:xfrm>
          <a:prstGeom prst="curvedConnector2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8" name="Picture 6" descr="hnliches Foto">
            <a:extLst>
              <a:ext uri="{FF2B5EF4-FFF2-40B4-BE49-F238E27FC236}">
                <a16:creationId xmlns:a16="http://schemas.microsoft.com/office/drawing/2014/main" id="{9A3E886D-CC1C-4747-8331-C073574820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7795" y="7010175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" name="Picture 2" descr="ksqlDB (@ksqlDB) | Twitter">
            <a:extLst>
              <a:ext uri="{FF2B5EF4-FFF2-40B4-BE49-F238E27FC236}">
                <a16:creationId xmlns:a16="http://schemas.microsoft.com/office/drawing/2014/main" id="{85441860-86BF-A644-81E0-34A8207B31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5" y="2529196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0" name="Picture 2" descr="ksqlDB (@ksqlDB) | Twitter">
            <a:extLst>
              <a:ext uri="{FF2B5EF4-FFF2-40B4-BE49-F238E27FC236}">
                <a16:creationId xmlns:a16="http://schemas.microsoft.com/office/drawing/2014/main" id="{5DFAD690-043E-DB46-8DCA-7341703B5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4" y="5113527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0667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9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Rectangle 111">
            <a:extLst>
              <a:ext uri="{FF2B5EF4-FFF2-40B4-BE49-F238E27FC236}">
                <a16:creationId xmlns:a16="http://schemas.microsoft.com/office/drawing/2014/main" id="{6D982084-B4FD-0E4F-BC24-8FAC7EA6800D}"/>
              </a:ext>
            </a:extLst>
          </p:cNvPr>
          <p:cNvSpPr/>
          <p:nvPr/>
        </p:nvSpPr>
        <p:spPr>
          <a:xfrm>
            <a:off x="9499002" y="5717895"/>
            <a:ext cx="3349320" cy="142628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71C1F0-FF13-2849-9A73-A4BC44121C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8EBD7C1-51EB-4865-9A96-3F34B13A13C1}" type="slidenum">
              <a:rPr lang="de-DE" smtClean="0"/>
              <a:t>12</a:t>
            </a:fld>
            <a:endParaRPr lang="de-DE" dirty="0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AD2DB2B4-F2E1-5949-92E2-99A362A4DCBF}"/>
              </a:ext>
            </a:extLst>
          </p:cNvPr>
          <p:cNvSpPr>
            <a:spLocks/>
          </p:cNvSpPr>
          <p:nvPr/>
        </p:nvSpPr>
        <p:spPr bwMode="auto">
          <a:xfrm>
            <a:off x="451031" y="286077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F1B47E-0C59-0941-8ED8-3736C0D78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769" y="2907529"/>
            <a:ext cx="228600" cy="2286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19AABB4-AE36-9A43-AC75-831EF1220564}"/>
              </a:ext>
            </a:extLst>
          </p:cNvPr>
          <p:cNvCxnSpPr>
            <a:cxnSpLocks/>
            <a:stCxn id="5" idx="3"/>
            <a:endCxn id="18" idx="3"/>
          </p:cNvCxnSpPr>
          <p:nvPr/>
        </p:nvCxnSpPr>
        <p:spPr>
          <a:xfrm>
            <a:off x="1464931" y="3022770"/>
            <a:ext cx="498843" cy="8698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an 7">
            <a:extLst>
              <a:ext uri="{FF2B5EF4-FFF2-40B4-BE49-F238E27FC236}">
                <a16:creationId xmlns:a16="http://schemas.microsoft.com/office/drawing/2014/main" id="{60AEF0FA-C644-084D-9314-A12E7C308ACA}"/>
              </a:ext>
            </a:extLst>
          </p:cNvPr>
          <p:cNvSpPr/>
          <p:nvPr/>
        </p:nvSpPr>
        <p:spPr>
          <a:xfrm rot="5400000">
            <a:off x="5225469" y="257460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vehicle_</a:t>
            </a:r>
          </a:p>
          <a:p>
            <a:pPr algn="ctr"/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tracking_sysA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9" name="AutoShape 4">
            <a:extLst>
              <a:ext uri="{FF2B5EF4-FFF2-40B4-BE49-F238E27FC236}">
                <a16:creationId xmlns:a16="http://schemas.microsoft.com/office/drawing/2014/main" id="{EE4887C3-BB10-8746-AEA9-B5FA7622CC4E}"/>
              </a:ext>
            </a:extLst>
          </p:cNvPr>
          <p:cNvSpPr>
            <a:spLocks/>
          </p:cNvSpPr>
          <p:nvPr/>
        </p:nvSpPr>
        <p:spPr bwMode="auto">
          <a:xfrm>
            <a:off x="448210" y="355928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D2C98DC-4B2C-2643-A63C-749086B17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947" y="3606039"/>
            <a:ext cx="228600" cy="228600"/>
          </a:xfrm>
          <a:prstGeom prst="rect">
            <a:avLst/>
          </a:prstGeom>
        </p:spPr>
      </p:pic>
      <p:cxnSp>
        <p:nvCxnSpPr>
          <p:cNvPr id="11" name="Straight Arrow Connector 58">
            <a:extLst>
              <a:ext uri="{FF2B5EF4-FFF2-40B4-BE49-F238E27FC236}">
                <a16:creationId xmlns:a16="http://schemas.microsoft.com/office/drawing/2014/main" id="{46EBA877-6870-DB4B-8605-30AE118C7C5A}"/>
              </a:ext>
            </a:extLst>
          </p:cNvPr>
          <p:cNvCxnSpPr>
            <a:cxnSpLocks/>
            <a:stCxn id="9" idx="3"/>
            <a:endCxn id="18" idx="3"/>
          </p:cNvCxnSpPr>
          <p:nvPr/>
        </p:nvCxnSpPr>
        <p:spPr>
          <a:xfrm flipV="1">
            <a:off x="1462110" y="3109750"/>
            <a:ext cx="501664" cy="61153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AutoShape 4">
            <a:extLst>
              <a:ext uri="{FF2B5EF4-FFF2-40B4-BE49-F238E27FC236}">
                <a16:creationId xmlns:a16="http://schemas.microsoft.com/office/drawing/2014/main" id="{9EEC5B38-F38E-4E42-A7B8-5FF726BD5CEB}"/>
              </a:ext>
            </a:extLst>
          </p:cNvPr>
          <p:cNvSpPr>
            <a:spLocks/>
          </p:cNvSpPr>
          <p:nvPr/>
        </p:nvSpPr>
        <p:spPr bwMode="auto">
          <a:xfrm>
            <a:off x="454346" y="2414434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87D2E8B-8B69-0E42-89C0-5971B63E5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084" y="2461193"/>
            <a:ext cx="228600" cy="228600"/>
          </a:xfrm>
          <a:prstGeom prst="rect">
            <a:avLst/>
          </a:prstGeom>
        </p:spPr>
      </p:pic>
      <p:cxnSp>
        <p:nvCxnSpPr>
          <p:cNvPr id="14" name="Straight Arrow Connector 6">
            <a:extLst>
              <a:ext uri="{FF2B5EF4-FFF2-40B4-BE49-F238E27FC236}">
                <a16:creationId xmlns:a16="http://schemas.microsoft.com/office/drawing/2014/main" id="{4E6A247C-D624-E04C-8995-428B35C2D14A}"/>
              </a:ext>
            </a:extLst>
          </p:cNvPr>
          <p:cNvCxnSpPr>
            <a:cxnSpLocks/>
            <a:stCxn id="12" idx="3"/>
            <a:endCxn id="18" idx="3"/>
          </p:cNvCxnSpPr>
          <p:nvPr/>
        </p:nvCxnSpPr>
        <p:spPr>
          <a:xfrm>
            <a:off x="1468246" y="2576434"/>
            <a:ext cx="495528" cy="53331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BC0480B-24D7-654D-BB32-432F7E1A0DB0}"/>
              </a:ext>
            </a:extLst>
          </p:cNvPr>
          <p:cNvCxnSpPr>
            <a:cxnSpLocks/>
          </p:cNvCxnSpPr>
          <p:nvPr/>
        </p:nvCxnSpPr>
        <p:spPr>
          <a:xfrm>
            <a:off x="953750" y="3239618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6" name="Picture 6" descr="hnliches Foto">
            <a:extLst>
              <a:ext uri="{FF2B5EF4-FFF2-40B4-BE49-F238E27FC236}">
                <a16:creationId xmlns:a16="http://schemas.microsoft.com/office/drawing/2014/main" id="{20B8458E-2C8F-9A43-813A-DE64C1C35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4522" y="2668410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B606085-2227-0A40-8DE9-29FB6A54A6EF}"/>
              </a:ext>
            </a:extLst>
          </p:cNvPr>
          <p:cNvSpPr txBox="1"/>
          <p:nvPr/>
        </p:nvSpPr>
        <p:spPr>
          <a:xfrm>
            <a:off x="1782984" y="3667822"/>
            <a:ext cx="385869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r>
              <a:rPr lang="hr-HR" sz="800" dirty="0"/>
              <a:t> </a:t>
            </a: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sp>
        <p:nvSpPr>
          <p:cNvPr id="18" name="Can 17">
            <a:extLst>
              <a:ext uri="{FF2B5EF4-FFF2-40B4-BE49-F238E27FC236}">
                <a16:creationId xmlns:a16="http://schemas.microsoft.com/office/drawing/2014/main" id="{5AE7C4CC-0AB2-854E-97AE-2DD1C9A295E8}"/>
              </a:ext>
            </a:extLst>
          </p:cNvPr>
          <p:cNvSpPr/>
          <p:nvPr/>
        </p:nvSpPr>
        <p:spPr>
          <a:xfrm rot="5400000">
            <a:off x="2215774" y="2695750"/>
            <a:ext cx="324000" cy="828000"/>
          </a:xfrm>
          <a:prstGeom prst="can">
            <a:avLst/>
          </a:prstGeom>
          <a:solidFill>
            <a:srgbClr val="F675EC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truck/</a:t>
            </a:r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nn</a:t>
            </a: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/</a:t>
            </a:r>
            <a:br>
              <a:rPr lang="en-GB" sz="1000" b="1" dirty="0">
                <a:solidFill>
                  <a:srgbClr val="FFFFFF"/>
                </a:solidFill>
                <a:ea typeface="ＭＳ Ｐゴシック" charset="0"/>
              </a:rPr>
            </a:b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position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B536D7E-EEE2-3A4B-AE95-C0921522E1F2}"/>
              </a:ext>
            </a:extLst>
          </p:cNvPr>
          <p:cNvSpPr/>
          <p:nvPr/>
        </p:nvSpPr>
        <p:spPr>
          <a:xfrm>
            <a:off x="3481830" y="2947750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37DEA9A-237E-2C4A-B8A2-B307F314CA1E}"/>
              </a:ext>
            </a:extLst>
          </p:cNvPr>
          <p:cNvCxnSpPr>
            <a:cxnSpLocks/>
            <a:stCxn id="18" idx="1"/>
            <a:endCxn id="19" idx="1"/>
          </p:cNvCxnSpPr>
          <p:nvPr/>
        </p:nvCxnSpPr>
        <p:spPr>
          <a:xfrm>
            <a:off x="2791774" y="3109750"/>
            <a:ext cx="690056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890C22E-8E8E-E849-80F8-9B10F5BE555F}"/>
              </a:ext>
            </a:extLst>
          </p:cNvPr>
          <p:cNvCxnSpPr>
            <a:cxnSpLocks/>
            <a:stCxn id="19" idx="3"/>
            <a:endCxn id="8" idx="3"/>
          </p:cNvCxnSpPr>
          <p:nvPr/>
        </p:nvCxnSpPr>
        <p:spPr>
          <a:xfrm>
            <a:off x="4356175" y="3109750"/>
            <a:ext cx="491294" cy="4859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091D6852-2944-4C45-AE56-2F3581E689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6405" y="2663018"/>
            <a:ext cx="497152" cy="223081"/>
          </a:xfrm>
          <a:prstGeom prst="rect">
            <a:avLst/>
          </a:prstGeom>
        </p:spPr>
      </p:pic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E6D52F5C-1449-A74B-A10D-DBE7A93D0364}"/>
              </a:ext>
            </a:extLst>
          </p:cNvPr>
          <p:cNvSpPr/>
          <p:nvPr/>
        </p:nvSpPr>
        <p:spPr>
          <a:xfrm>
            <a:off x="219485" y="1611033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A</a:t>
            </a:r>
          </a:p>
        </p:txBody>
      </p:sp>
      <p:pic>
        <p:nvPicPr>
          <p:cNvPr id="24" name="Picture 2" descr="Truck Icon 869308">
            <a:extLst>
              <a:ext uri="{FF2B5EF4-FFF2-40B4-BE49-F238E27FC236}">
                <a16:creationId xmlns:a16="http://schemas.microsoft.com/office/drawing/2014/main" id="{B999375E-0F76-234F-8E40-72A5CD1DF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548" y="1819703"/>
            <a:ext cx="728404" cy="728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C541895-6281-7D43-8EB0-19F7413EE23E}"/>
              </a:ext>
            </a:extLst>
          </p:cNvPr>
          <p:cNvSpPr txBox="1"/>
          <p:nvPr/>
        </p:nvSpPr>
        <p:spPr>
          <a:xfrm>
            <a:off x="1782984" y="3435210"/>
            <a:ext cx="3687895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98</a:t>
            </a:r>
            <a:r>
              <a:rPr lang="de-CH" sz="800" dirty="0"/>
              <a:t>,</a:t>
            </a:r>
            <a:r>
              <a:rPr lang="hr-HR" sz="800" dirty="0"/>
              <a:t>27</a:t>
            </a:r>
            <a:r>
              <a:rPr lang="de-CH" sz="800" dirty="0"/>
              <a:t>,</a:t>
            </a:r>
            <a:r>
              <a:rPr lang="hr-HR" sz="800" dirty="0"/>
              <a:t>803014426</a:t>
            </a:r>
            <a:r>
              <a:rPr lang="de-CH" sz="800" dirty="0"/>
              <a:t>,</a:t>
            </a:r>
            <a:r>
              <a:rPr lang="hr-HR" sz="800" dirty="0" err="1">
                <a:solidFill>
                  <a:srgbClr val="FF0000"/>
                </a:solidFill>
              </a:rPr>
              <a:t>Normal</a:t>
            </a:r>
            <a:r>
              <a:rPr lang="de-CH" sz="800" dirty="0"/>
              <a:t>,</a:t>
            </a:r>
            <a:r>
              <a:rPr lang="hr-HR" sz="800" dirty="0"/>
              <a:t>38.65</a:t>
            </a:r>
            <a:r>
              <a:rPr lang="de-CH" sz="800" dirty="0"/>
              <a:t>,</a:t>
            </a:r>
            <a:r>
              <a:rPr lang="hr-HR" sz="800" dirty="0"/>
              <a:t>90.21</a:t>
            </a:r>
            <a:r>
              <a:rPr lang="de-CH" sz="800" dirty="0"/>
              <a:t>,</a:t>
            </a:r>
            <a:r>
              <a:rPr lang="hr-HR" sz="800" dirty="0"/>
              <a:t>5187297736652502631</a:t>
            </a:r>
            <a:endParaRPr lang="en-US" sz="800" dirty="0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4353F580-85BC-F342-9F4D-CD513FE67591}"/>
              </a:ext>
            </a:extLst>
          </p:cNvPr>
          <p:cNvSpPr/>
          <p:nvPr/>
        </p:nvSpPr>
        <p:spPr>
          <a:xfrm>
            <a:off x="6429954" y="2951276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sp>
        <p:nvSpPr>
          <p:cNvPr id="27" name="Can 26">
            <a:extLst>
              <a:ext uri="{FF2B5EF4-FFF2-40B4-BE49-F238E27FC236}">
                <a16:creationId xmlns:a16="http://schemas.microsoft.com/office/drawing/2014/main" id="{4E0A4F4E-CE67-F445-A46E-D5C7C631A7E5}"/>
              </a:ext>
            </a:extLst>
          </p:cNvPr>
          <p:cNvSpPr/>
          <p:nvPr/>
        </p:nvSpPr>
        <p:spPr>
          <a:xfrm rot="5400000">
            <a:off x="8367205" y="3673157"/>
            <a:ext cx="324000" cy="1068226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t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vehicle</a:t>
            </a:r>
            <a:r>
              <a:rPr lang="de-CH" sz="1000" b="1" dirty="0">
                <a:solidFill>
                  <a:schemeClr val="bg1"/>
                </a:solidFill>
                <a:cs typeface="Arial" panose="020B0604020202020204" pitchFamily="34" charset="0"/>
              </a:rPr>
              <a:t>_</a:t>
            </a:r>
          </a:p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tracking_refined</a:t>
            </a:r>
            <a:endParaRPr lang="en-US" sz="1000" b="1" dirty="0" err="1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C5D05F7-39A8-144D-8180-A36499CFE976}"/>
              </a:ext>
            </a:extLst>
          </p:cNvPr>
          <p:cNvCxnSpPr>
            <a:cxnSpLocks/>
            <a:endCxn id="26" idx="1"/>
          </p:cNvCxnSpPr>
          <p:nvPr/>
        </p:nvCxnSpPr>
        <p:spPr>
          <a:xfrm flipV="1">
            <a:off x="5927469" y="3113276"/>
            <a:ext cx="502485" cy="1333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5">
            <a:extLst>
              <a:ext uri="{FF2B5EF4-FFF2-40B4-BE49-F238E27FC236}">
                <a16:creationId xmlns:a16="http://schemas.microsoft.com/office/drawing/2014/main" id="{794E3951-E087-714B-8B66-3B0AFFBF513F}"/>
              </a:ext>
            </a:extLst>
          </p:cNvPr>
          <p:cNvCxnSpPr>
            <a:cxnSpLocks/>
            <a:stCxn id="26" idx="3"/>
            <a:endCxn id="27" idx="3"/>
          </p:cNvCxnSpPr>
          <p:nvPr/>
        </p:nvCxnSpPr>
        <p:spPr>
          <a:xfrm>
            <a:off x="7304299" y="3113276"/>
            <a:ext cx="690793" cy="1093994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Can 30">
            <a:extLst>
              <a:ext uri="{FF2B5EF4-FFF2-40B4-BE49-F238E27FC236}">
                <a16:creationId xmlns:a16="http://schemas.microsoft.com/office/drawing/2014/main" id="{F8AC3CBD-C676-964E-BA30-3DD744CA8330}"/>
              </a:ext>
            </a:extLst>
          </p:cNvPr>
          <p:cNvSpPr/>
          <p:nvPr/>
        </p:nvSpPr>
        <p:spPr>
          <a:xfrm rot="5400000">
            <a:off x="5226306" y="514865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vehicle_</a:t>
            </a:r>
          </a:p>
          <a:p>
            <a:pPr algn="ctr"/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tracking_sysB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32" name="AutoShape 4">
            <a:extLst>
              <a:ext uri="{FF2B5EF4-FFF2-40B4-BE49-F238E27FC236}">
                <a16:creationId xmlns:a16="http://schemas.microsoft.com/office/drawing/2014/main" id="{2C18A947-5A38-6F47-9DC9-FA1E9F788D44}"/>
              </a:ext>
            </a:extLst>
          </p:cNvPr>
          <p:cNvSpPr>
            <a:spLocks/>
          </p:cNvSpPr>
          <p:nvPr/>
        </p:nvSpPr>
        <p:spPr bwMode="auto">
          <a:xfrm>
            <a:off x="387320" y="542530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5DD31F6D-B164-4E41-B485-61DFF7C333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058" y="5472062"/>
            <a:ext cx="228600" cy="228600"/>
          </a:xfrm>
          <a:prstGeom prst="rect">
            <a:avLst/>
          </a:prstGeom>
        </p:spPr>
      </p:pic>
      <p:cxnSp>
        <p:nvCxnSpPr>
          <p:cNvPr id="34" name="Straight Arrow Connector 6">
            <a:extLst>
              <a:ext uri="{FF2B5EF4-FFF2-40B4-BE49-F238E27FC236}">
                <a16:creationId xmlns:a16="http://schemas.microsoft.com/office/drawing/2014/main" id="{5CB41275-2DC8-5D4F-9450-7DE4BFDF82E5}"/>
              </a:ext>
            </a:extLst>
          </p:cNvPr>
          <p:cNvCxnSpPr>
            <a:cxnSpLocks/>
            <a:stCxn id="32" idx="3"/>
            <a:endCxn id="42" idx="1"/>
          </p:cNvCxnSpPr>
          <p:nvPr/>
        </p:nvCxnSpPr>
        <p:spPr>
          <a:xfrm>
            <a:off x="1401220" y="5587303"/>
            <a:ext cx="445502" cy="9627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AutoShape 4">
            <a:extLst>
              <a:ext uri="{FF2B5EF4-FFF2-40B4-BE49-F238E27FC236}">
                <a16:creationId xmlns:a16="http://schemas.microsoft.com/office/drawing/2014/main" id="{A8DDBAA9-6AFD-AF42-9B69-3CB80C860EB8}"/>
              </a:ext>
            </a:extLst>
          </p:cNvPr>
          <p:cNvSpPr>
            <a:spLocks/>
          </p:cNvSpPr>
          <p:nvPr/>
        </p:nvSpPr>
        <p:spPr bwMode="auto">
          <a:xfrm>
            <a:off x="384499" y="616152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F851FE55-DF6C-AD40-A7C4-AB1A69557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236" y="6208282"/>
            <a:ext cx="228600" cy="228600"/>
          </a:xfrm>
          <a:prstGeom prst="rect">
            <a:avLst/>
          </a:prstGeom>
        </p:spPr>
      </p:pic>
      <p:cxnSp>
        <p:nvCxnSpPr>
          <p:cNvPr id="37" name="Straight Arrow Connector 58">
            <a:extLst>
              <a:ext uri="{FF2B5EF4-FFF2-40B4-BE49-F238E27FC236}">
                <a16:creationId xmlns:a16="http://schemas.microsoft.com/office/drawing/2014/main" id="{08FAC785-B737-1C4F-B901-75FD5CDD3384}"/>
              </a:ext>
            </a:extLst>
          </p:cNvPr>
          <p:cNvCxnSpPr>
            <a:cxnSpLocks/>
            <a:stCxn id="35" idx="3"/>
            <a:endCxn id="42" idx="1"/>
          </p:cNvCxnSpPr>
          <p:nvPr/>
        </p:nvCxnSpPr>
        <p:spPr>
          <a:xfrm flipV="1">
            <a:off x="1398399" y="5683574"/>
            <a:ext cx="448323" cy="639949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AutoShape 4">
            <a:extLst>
              <a:ext uri="{FF2B5EF4-FFF2-40B4-BE49-F238E27FC236}">
                <a16:creationId xmlns:a16="http://schemas.microsoft.com/office/drawing/2014/main" id="{DD3294A2-02E6-664B-AD07-1A2BC5025299}"/>
              </a:ext>
            </a:extLst>
          </p:cNvPr>
          <p:cNvSpPr>
            <a:spLocks/>
          </p:cNvSpPr>
          <p:nvPr/>
        </p:nvSpPr>
        <p:spPr bwMode="auto">
          <a:xfrm>
            <a:off x="390635" y="496011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B6642AB5-5547-454E-B47C-A015D021E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373" y="5006872"/>
            <a:ext cx="228600" cy="228600"/>
          </a:xfrm>
          <a:prstGeom prst="rect">
            <a:avLst/>
          </a:prstGeom>
        </p:spPr>
      </p:pic>
      <p:cxnSp>
        <p:nvCxnSpPr>
          <p:cNvPr id="40" name="Straight Arrow Connector 6">
            <a:extLst>
              <a:ext uri="{FF2B5EF4-FFF2-40B4-BE49-F238E27FC236}">
                <a16:creationId xmlns:a16="http://schemas.microsoft.com/office/drawing/2014/main" id="{485FD80B-3C84-B544-81F3-597E30AF24DA}"/>
              </a:ext>
            </a:extLst>
          </p:cNvPr>
          <p:cNvCxnSpPr>
            <a:cxnSpLocks/>
            <a:stCxn id="38" idx="3"/>
            <a:endCxn id="42" idx="1"/>
          </p:cNvCxnSpPr>
          <p:nvPr/>
        </p:nvCxnSpPr>
        <p:spPr>
          <a:xfrm>
            <a:off x="1404535" y="5122113"/>
            <a:ext cx="442187" cy="56146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6F0E285-DFAA-054D-9EBB-846ED5FF95B1}"/>
              </a:ext>
            </a:extLst>
          </p:cNvPr>
          <p:cNvCxnSpPr>
            <a:cxnSpLocks/>
          </p:cNvCxnSpPr>
          <p:nvPr/>
        </p:nvCxnSpPr>
        <p:spPr>
          <a:xfrm>
            <a:off x="891449" y="5790665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2" name="AutoShape 4">
            <a:extLst>
              <a:ext uri="{FF2B5EF4-FFF2-40B4-BE49-F238E27FC236}">
                <a16:creationId xmlns:a16="http://schemas.microsoft.com/office/drawing/2014/main" id="{12A503F3-74F2-F74C-816E-599A9C4C21CF}"/>
              </a:ext>
            </a:extLst>
          </p:cNvPr>
          <p:cNvSpPr>
            <a:spLocks/>
          </p:cNvSpPr>
          <p:nvPr/>
        </p:nvSpPr>
        <p:spPr bwMode="auto">
          <a:xfrm>
            <a:off x="1846722" y="5521574"/>
            <a:ext cx="512744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Gateway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14CEC0BB-0DC4-5147-ACE3-54EA6A632529}"/>
              </a:ext>
            </a:extLst>
          </p:cNvPr>
          <p:cNvSpPr/>
          <p:nvPr/>
        </p:nvSpPr>
        <p:spPr>
          <a:xfrm>
            <a:off x="3559083" y="5539083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sp>
        <p:nvSpPr>
          <p:cNvPr id="44" name="Multi-document 43">
            <a:extLst>
              <a:ext uri="{FF2B5EF4-FFF2-40B4-BE49-F238E27FC236}">
                <a16:creationId xmlns:a16="http://schemas.microsoft.com/office/drawing/2014/main" id="{5DA4FF16-2849-DC47-A300-3EA0419BBE56}"/>
              </a:ext>
            </a:extLst>
          </p:cNvPr>
          <p:cNvSpPr/>
          <p:nvPr/>
        </p:nvSpPr>
        <p:spPr>
          <a:xfrm>
            <a:off x="2544227" y="5517731"/>
            <a:ext cx="550513" cy="337512"/>
          </a:xfrm>
          <a:prstGeom prst="flowChartMultidocumen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log</a:t>
            </a:r>
          </a:p>
        </p:txBody>
      </p:sp>
      <p:cxnSp>
        <p:nvCxnSpPr>
          <p:cNvPr id="45" name="Straight Arrow Connector 6">
            <a:extLst>
              <a:ext uri="{FF2B5EF4-FFF2-40B4-BE49-F238E27FC236}">
                <a16:creationId xmlns:a16="http://schemas.microsoft.com/office/drawing/2014/main" id="{6172F4EB-96EF-3148-896C-1BB68297AD37}"/>
              </a:ext>
            </a:extLst>
          </p:cNvPr>
          <p:cNvCxnSpPr>
            <a:cxnSpLocks/>
            <a:stCxn id="42" idx="3"/>
            <a:endCxn id="44" idx="1"/>
          </p:cNvCxnSpPr>
          <p:nvPr/>
        </p:nvCxnSpPr>
        <p:spPr>
          <a:xfrm>
            <a:off x="2359466" y="5683574"/>
            <a:ext cx="184761" cy="2913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00EE17C-C67B-644D-AEC2-3D38EFE67BB9}"/>
              </a:ext>
            </a:extLst>
          </p:cNvPr>
          <p:cNvCxnSpPr>
            <a:cxnSpLocks/>
            <a:stCxn id="44" idx="3"/>
            <a:endCxn id="43" idx="1"/>
          </p:cNvCxnSpPr>
          <p:nvPr/>
        </p:nvCxnSpPr>
        <p:spPr>
          <a:xfrm>
            <a:off x="3094740" y="5686487"/>
            <a:ext cx="464343" cy="14596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5005DBE-FE9B-AB4F-91CA-DE782DB166B3}"/>
              </a:ext>
            </a:extLst>
          </p:cNvPr>
          <p:cNvCxnSpPr>
            <a:cxnSpLocks/>
            <a:stCxn id="43" idx="3"/>
            <a:endCxn id="31" idx="3"/>
          </p:cNvCxnSpPr>
          <p:nvPr/>
        </p:nvCxnSpPr>
        <p:spPr>
          <a:xfrm flipV="1">
            <a:off x="4433428" y="5688659"/>
            <a:ext cx="414878" cy="12424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8" name="Picture 6" descr="hnliches Foto">
            <a:extLst>
              <a:ext uri="{FF2B5EF4-FFF2-40B4-BE49-F238E27FC236}">
                <a16:creationId xmlns:a16="http://schemas.microsoft.com/office/drawing/2014/main" id="{6456B503-D2C0-7541-A4C1-357BFBC425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523" y="5227551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8D576F1D-0B19-5340-A3F5-608D8851C251}"/>
              </a:ext>
            </a:extLst>
          </p:cNvPr>
          <p:cNvSpPr/>
          <p:nvPr/>
        </p:nvSpPr>
        <p:spPr>
          <a:xfrm>
            <a:off x="230115" y="4241269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B</a:t>
            </a:r>
          </a:p>
        </p:txBody>
      </p:sp>
      <p:pic>
        <p:nvPicPr>
          <p:cNvPr id="50" name="Picture 4" descr="Truck Icon 2300420">
            <a:extLst>
              <a:ext uri="{FF2B5EF4-FFF2-40B4-BE49-F238E27FC236}">
                <a16:creationId xmlns:a16="http://schemas.microsoft.com/office/drawing/2014/main" id="{0DFE3D3B-CE6C-4C4F-B3F1-8B5B7DC53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057" y="4446149"/>
            <a:ext cx="566754" cy="566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F08B414B-5BAE-9C45-8A3B-4A3D3EA7FD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66268" y="5061596"/>
            <a:ext cx="848906" cy="351271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E3F2A3B8-4BE6-8545-8C98-15B7DB76B575}"/>
              </a:ext>
            </a:extLst>
          </p:cNvPr>
          <p:cNvSpPr txBox="1"/>
          <p:nvPr/>
        </p:nvSpPr>
        <p:spPr>
          <a:xfrm>
            <a:off x="1920973" y="6057588"/>
            <a:ext cx="386523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SystemB,1599406885795,52,24,1565885487,</a:t>
            </a:r>
            <a:r>
              <a:rPr lang="hr-HR" sz="800" dirty="0">
                <a:solidFill>
                  <a:srgbClr val="FF0000"/>
                </a:solidFill>
              </a:rPr>
              <a:t>Normal</a:t>
            </a:r>
            <a:r>
              <a:rPr lang="hr-HR" sz="800" dirty="0"/>
              <a:t>,39.72:-90.24,-8148315682134694067</a:t>
            </a:r>
            <a:endParaRPr lang="en-US" sz="800" dirty="0"/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F9E82876-5DB3-2B41-8CD6-2B903D8ABE08}"/>
              </a:ext>
            </a:extLst>
          </p:cNvPr>
          <p:cNvSpPr/>
          <p:nvPr/>
        </p:nvSpPr>
        <p:spPr>
          <a:xfrm>
            <a:off x="6424501" y="5526659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cxnSp>
        <p:nvCxnSpPr>
          <p:cNvPr id="54" name="Straight Arrow Connector 112">
            <a:extLst>
              <a:ext uri="{FF2B5EF4-FFF2-40B4-BE49-F238E27FC236}">
                <a16:creationId xmlns:a16="http://schemas.microsoft.com/office/drawing/2014/main" id="{295CEA3B-A3DE-CE4F-9946-94E2AF009B97}"/>
              </a:ext>
            </a:extLst>
          </p:cNvPr>
          <p:cNvCxnSpPr>
            <a:cxnSpLocks/>
            <a:stCxn id="53" idx="3"/>
            <a:endCxn id="27" idx="3"/>
          </p:cNvCxnSpPr>
          <p:nvPr/>
        </p:nvCxnSpPr>
        <p:spPr>
          <a:xfrm flipV="1">
            <a:off x="7298846" y="4207270"/>
            <a:ext cx="696246" cy="1481389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7F8D71F4-E9C8-9F40-AB7C-7B586BFA7AF9}"/>
              </a:ext>
            </a:extLst>
          </p:cNvPr>
          <p:cNvCxnSpPr>
            <a:cxnSpLocks/>
            <a:endCxn id="53" idx="1"/>
          </p:cNvCxnSpPr>
          <p:nvPr/>
        </p:nvCxnSpPr>
        <p:spPr>
          <a:xfrm>
            <a:off x="5928306" y="5688659"/>
            <a:ext cx="496195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F01F6420-3682-FB41-AD57-7A84CD31848B}"/>
              </a:ext>
            </a:extLst>
          </p:cNvPr>
          <p:cNvSpPr/>
          <p:nvPr/>
        </p:nvSpPr>
        <p:spPr>
          <a:xfrm>
            <a:off x="9739488" y="4038054"/>
            <a:ext cx="126000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Detect problematic driving</a:t>
            </a:r>
          </a:p>
        </p:txBody>
      </p:sp>
      <p:sp>
        <p:nvSpPr>
          <p:cNvPr id="57" name="Can 56">
            <a:extLst>
              <a:ext uri="{FF2B5EF4-FFF2-40B4-BE49-F238E27FC236}">
                <a16:creationId xmlns:a16="http://schemas.microsoft.com/office/drawing/2014/main" id="{357D9A87-DE4A-AD4A-BC76-C62555F7A93C}"/>
              </a:ext>
            </a:extLst>
          </p:cNvPr>
          <p:cNvSpPr/>
          <p:nvPr/>
        </p:nvSpPr>
        <p:spPr>
          <a:xfrm rot="5400000">
            <a:off x="11780868" y="3700294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problematic</a:t>
            </a:r>
            <a:r>
              <a:rPr lang="de-CH" sz="1000" b="1" dirty="0">
                <a:solidFill>
                  <a:schemeClr val="bg1"/>
                </a:solidFill>
              </a:rPr>
              <a:t>_</a:t>
            </a:r>
            <a:br>
              <a:rPr lang="de-CH" sz="1000" b="1" dirty="0">
                <a:solidFill>
                  <a:schemeClr val="bg1"/>
                </a:solidFill>
              </a:rPr>
            </a:br>
            <a:r>
              <a:rPr lang="de-CH" sz="1000" b="1" dirty="0" err="1">
                <a:solidFill>
                  <a:schemeClr val="bg1"/>
                </a:solidFill>
              </a:rPr>
              <a:t>driving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76AB7D2B-4D72-1F47-9605-3AD0764A1518}"/>
              </a:ext>
            </a:extLst>
          </p:cNvPr>
          <p:cNvCxnSpPr>
            <a:cxnSpLocks/>
            <a:stCxn id="56" idx="3"/>
            <a:endCxn id="57" idx="3"/>
          </p:cNvCxnSpPr>
          <p:nvPr/>
        </p:nvCxnSpPr>
        <p:spPr>
          <a:xfrm>
            <a:off x="10999488" y="4200054"/>
            <a:ext cx="441530" cy="209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F3D8D1B-A2FA-C246-96ED-2EEDB98F6D88}"/>
              </a:ext>
            </a:extLst>
          </p:cNvPr>
          <p:cNvCxnSpPr>
            <a:cxnSpLocks/>
            <a:stCxn id="27" idx="1"/>
            <a:endCxn id="56" idx="1"/>
          </p:cNvCxnSpPr>
          <p:nvPr/>
        </p:nvCxnSpPr>
        <p:spPr>
          <a:xfrm flipV="1">
            <a:off x="9063318" y="4200054"/>
            <a:ext cx="676170" cy="7216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0" name="Picture 6" descr="hnliches Foto">
            <a:extLst>
              <a:ext uri="{FF2B5EF4-FFF2-40B4-BE49-F238E27FC236}">
                <a16:creationId xmlns:a16="http://schemas.microsoft.com/office/drawing/2014/main" id="{97DA989E-287D-924A-9DD4-FDB6A03D3C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97402" y="3752547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 descr="ksqlDB (@ksqlDB) | Twitter">
            <a:extLst>
              <a:ext uri="{FF2B5EF4-FFF2-40B4-BE49-F238E27FC236}">
                <a16:creationId xmlns:a16="http://schemas.microsoft.com/office/drawing/2014/main" id="{D46F3E99-006D-724D-8374-EE5B668ABF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3966" y="3584359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2EDD856B-CFB5-2041-BB4A-C27F28AD9FA3}"/>
              </a:ext>
            </a:extLst>
          </p:cNvPr>
          <p:cNvSpPr txBox="1"/>
          <p:nvPr/>
        </p:nvSpPr>
        <p:spPr>
          <a:xfrm>
            <a:off x="9499002" y="4479212"/>
            <a:ext cx="1962503" cy="24622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br>
              <a:rPr lang="hr-HR" sz="800" dirty="0"/>
            </a:b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AA4F53A4-9FF2-AB49-9E6D-0DE5E1FC922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471983" y="3646863"/>
            <a:ext cx="409441" cy="211367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sp>
        <p:nvSpPr>
          <p:cNvPr id="64" name="Can 63">
            <a:extLst>
              <a:ext uri="{FF2B5EF4-FFF2-40B4-BE49-F238E27FC236}">
                <a16:creationId xmlns:a16="http://schemas.microsoft.com/office/drawing/2014/main" id="{6FD811EA-8283-4047-AC09-481F764A1A46}"/>
              </a:ext>
            </a:extLst>
          </p:cNvPr>
          <p:cNvSpPr/>
          <p:nvPr/>
        </p:nvSpPr>
        <p:spPr>
          <a:xfrm>
            <a:off x="1685459" y="602389"/>
            <a:ext cx="664369" cy="375280"/>
          </a:xfrm>
          <a:prstGeom prst="can">
            <a:avLst>
              <a:gd name="adj" fmla="val 19366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tx1"/>
                </a:solidFill>
              </a:rPr>
              <a:t>Truck</a:t>
            </a:r>
          </a:p>
          <a:p>
            <a:pPr algn="ctr"/>
            <a:r>
              <a:rPr lang="en-GB" sz="900" dirty="0">
                <a:solidFill>
                  <a:schemeClr val="tx1"/>
                </a:solidFill>
              </a:rPr>
              <a:t>Driver</a:t>
            </a:r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A60E59E5-42EC-D547-9BB5-EC9139A2634F}"/>
              </a:ext>
            </a:extLst>
          </p:cNvPr>
          <p:cNvSpPr/>
          <p:nvPr/>
        </p:nvSpPr>
        <p:spPr>
          <a:xfrm>
            <a:off x="3565503" y="628029"/>
            <a:ext cx="90083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err="1">
                <a:solidFill>
                  <a:schemeClr val="bg1"/>
                </a:solidFill>
              </a:rPr>
              <a:t>jdbc</a:t>
            </a:r>
            <a:r>
              <a:rPr lang="en-US" sz="1000" b="1" dirty="0">
                <a:solidFill>
                  <a:schemeClr val="bg1"/>
                </a:solidFill>
              </a:rPr>
              <a:t>-source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C34DCE50-C383-804F-8E5E-65B87BBAB3FE}"/>
              </a:ext>
            </a:extLst>
          </p:cNvPr>
          <p:cNvCxnSpPr>
            <a:cxnSpLocks/>
            <a:stCxn id="64" idx="4"/>
            <a:endCxn id="65" idx="1"/>
          </p:cNvCxnSpPr>
          <p:nvPr/>
        </p:nvCxnSpPr>
        <p:spPr>
          <a:xfrm>
            <a:off x="2349828" y="790029"/>
            <a:ext cx="1215675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9569CC22-A58D-C340-948B-E5A4D0ACDD69}"/>
              </a:ext>
            </a:extLst>
          </p:cNvPr>
          <p:cNvCxnSpPr>
            <a:cxnSpLocks/>
            <a:stCxn id="65" idx="3"/>
            <a:endCxn id="72" idx="3"/>
          </p:cNvCxnSpPr>
          <p:nvPr/>
        </p:nvCxnSpPr>
        <p:spPr>
          <a:xfrm flipV="1">
            <a:off x="4466333" y="774392"/>
            <a:ext cx="3528759" cy="15637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9E36730A-B50C-DC47-8CB0-F7C9811B0C58}"/>
              </a:ext>
            </a:extLst>
          </p:cNvPr>
          <p:cNvSpPr txBox="1"/>
          <p:nvPr/>
        </p:nvSpPr>
        <p:spPr>
          <a:xfrm>
            <a:off x="903201" y="1109657"/>
            <a:ext cx="2233601" cy="12311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800" dirty="0"/>
              <a:t>21, Walter, Ward, Y, 24-JUL-85, 2017-10-02 15:19:00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6E00B681-2DE5-8E45-9E79-78A14D56E094}"/>
              </a:ext>
            </a:extLst>
          </p:cNvPr>
          <p:cNvSpPr txBox="1"/>
          <p:nvPr/>
        </p:nvSpPr>
        <p:spPr>
          <a:xfrm>
            <a:off x="7218656" y="1057786"/>
            <a:ext cx="2704833" cy="24622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it-IT" sz="800" dirty="0"/>
              <a:t>{</a:t>
            </a:r>
            <a:r>
              <a:rPr lang="mr-IN" sz="800" dirty="0"/>
              <a:t>"</a:t>
            </a:r>
            <a:r>
              <a:rPr lang="it-IT" sz="800" dirty="0"/>
              <a:t>id</a:t>
            </a:r>
            <a:r>
              <a:rPr lang="mr-IN" sz="800" dirty="0"/>
              <a:t>"</a:t>
            </a:r>
            <a:r>
              <a:rPr lang="it-IT" sz="800" dirty="0"/>
              <a:t>:21,</a:t>
            </a:r>
            <a:r>
              <a:rPr lang="mr-IN" sz="800" dirty="0"/>
              <a:t>"</a:t>
            </a:r>
            <a:r>
              <a:rPr lang="it-IT" sz="800" dirty="0" err="1"/>
              <a:t>firstName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Walter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lastName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 err="1"/>
              <a:t>Ward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available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Y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birthdate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24-JUL-85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last_update</a:t>
            </a:r>
            <a:r>
              <a:rPr lang="mr-IN" sz="800" dirty="0"/>
              <a:t>"</a:t>
            </a:r>
            <a:r>
              <a:rPr lang="it-IT" sz="800" dirty="0"/>
              <a:t>:1506923052012}</a:t>
            </a:r>
            <a:endParaRPr lang="en-US" sz="800" dirty="0"/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FC8149BD-9638-C943-BA9D-6CBCFF9F96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7342" y="190421"/>
            <a:ext cx="497152" cy="223081"/>
          </a:xfrm>
          <a:prstGeom prst="rect">
            <a:avLst/>
          </a:prstGeom>
        </p:spPr>
      </p:pic>
      <p:pic>
        <p:nvPicPr>
          <p:cNvPr id="71" name="Picture 6" descr="hnliches Foto">
            <a:extLst>
              <a:ext uri="{FF2B5EF4-FFF2-40B4-BE49-F238E27FC236}">
                <a16:creationId xmlns:a16="http://schemas.microsoft.com/office/drawing/2014/main" id="{2CDF7DB0-C21F-2643-A617-3E84D733C0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2516" y="249522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" name="Can 71">
            <a:extLst>
              <a:ext uri="{FF2B5EF4-FFF2-40B4-BE49-F238E27FC236}">
                <a16:creationId xmlns:a16="http://schemas.microsoft.com/office/drawing/2014/main" id="{A6376D88-3C92-FE47-8AD2-B7B4328B02D7}"/>
              </a:ext>
            </a:extLst>
          </p:cNvPr>
          <p:cNvSpPr/>
          <p:nvPr/>
        </p:nvSpPr>
        <p:spPr>
          <a:xfrm rot="5400000">
            <a:off x="8319092" y="288392"/>
            <a:ext cx="324000" cy="972000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truck_driver</a:t>
            </a:r>
            <a:endParaRPr lang="en-US" sz="1000" b="1" dirty="0" err="1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09866769-FF33-B341-9285-54C971248FCC}"/>
              </a:ext>
            </a:extLst>
          </p:cNvPr>
          <p:cNvSpPr/>
          <p:nvPr/>
        </p:nvSpPr>
        <p:spPr>
          <a:xfrm>
            <a:off x="219485" y="189300"/>
            <a:ext cx="3010639" cy="1234191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Dispatching</a:t>
            </a:r>
            <a:endParaRPr lang="en-US" sz="1100" dirty="0"/>
          </a:p>
        </p:txBody>
      </p: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63B16F9D-FDF7-9941-A68A-D595245A196C}"/>
              </a:ext>
            </a:extLst>
          </p:cNvPr>
          <p:cNvSpPr/>
          <p:nvPr/>
        </p:nvSpPr>
        <p:spPr>
          <a:xfrm>
            <a:off x="13188111" y="2591748"/>
            <a:ext cx="1258647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Join problematic driving with driver</a:t>
            </a:r>
          </a:p>
        </p:txBody>
      </p:sp>
      <p:cxnSp>
        <p:nvCxnSpPr>
          <p:cNvPr id="75" name="Straight Arrow Connector 47">
            <a:extLst>
              <a:ext uri="{FF2B5EF4-FFF2-40B4-BE49-F238E27FC236}">
                <a16:creationId xmlns:a16="http://schemas.microsoft.com/office/drawing/2014/main" id="{79D71CC0-95A8-CD43-B706-B960D31876D1}"/>
              </a:ext>
            </a:extLst>
          </p:cNvPr>
          <p:cNvCxnSpPr>
            <a:cxnSpLocks/>
            <a:endCxn id="74" idx="1"/>
          </p:cNvCxnSpPr>
          <p:nvPr/>
        </p:nvCxnSpPr>
        <p:spPr>
          <a:xfrm>
            <a:off x="8967092" y="774392"/>
            <a:ext cx="4221019" cy="197935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28">
            <a:extLst>
              <a:ext uri="{FF2B5EF4-FFF2-40B4-BE49-F238E27FC236}">
                <a16:creationId xmlns:a16="http://schemas.microsoft.com/office/drawing/2014/main" id="{184DC74B-DE20-C345-A479-CE0135D38ABB}"/>
              </a:ext>
            </a:extLst>
          </p:cNvPr>
          <p:cNvCxnSpPr>
            <a:cxnSpLocks/>
            <a:endCxn id="74" idx="1"/>
          </p:cNvCxnSpPr>
          <p:nvPr/>
        </p:nvCxnSpPr>
        <p:spPr>
          <a:xfrm flipV="1">
            <a:off x="12444718" y="2753748"/>
            <a:ext cx="743393" cy="144839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Can 76">
            <a:extLst>
              <a:ext uri="{FF2B5EF4-FFF2-40B4-BE49-F238E27FC236}">
                <a16:creationId xmlns:a16="http://schemas.microsoft.com/office/drawing/2014/main" id="{C3858D5C-3B60-E34C-BCB8-8C33C1CBC381}"/>
              </a:ext>
            </a:extLst>
          </p:cNvPr>
          <p:cNvSpPr/>
          <p:nvPr/>
        </p:nvSpPr>
        <p:spPr>
          <a:xfrm rot="5400000">
            <a:off x="15526767" y="2242950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problematic</a:t>
            </a:r>
            <a:r>
              <a:rPr lang="de-CH" sz="1000" b="1" dirty="0">
                <a:solidFill>
                  <a:schemeClr val="bg1"/>
                </a:solidFill>
              </a:rPr>
              <a:t>_</a:t>
            </a:r>
          </a:p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driving_driver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DF0EAAC3-F51C-4442-B84A-16E7E4C2BE78}"/>
              </a:ext>
            </a:extLst>
          </p:cNvPr>
          <p:cNvCxnSpPr>
            <a:cxnSpLocks/>
            <a:stCxn id="74" idx="3"/>
            <a:endCxn id="77" idx="3"/>
          </p:cNvCxnSpPr>
          <p:nvPr/>
        </p:nvCxnSpPr>
        <p:spPr>
          <a:xfrm flipV="1">
            <a:off x="14446758" y="2744800"/>
            <a:ext cx="740159" cy="8948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3" name="Picture 2" descr="ksqlDB (@ksqlDB) | Twitter">
            <a:extLst>
              <a:ext uri="{FF2B5EF4-FFF2-40B4-BE49-F238E27FC236}">
                <a16:creationId xmlns:a16="http://schemas.microsoft.com/office/drawing/2014/main" id="{3DF5FC25-BB71-8D42-8337-B86F6C517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49153" y="2169774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4" name="TextBox 83">
            <a:extLst>
              <a:ext uri="{FF2B5EF4-FFF2-40B4-BE49-F238E27FC236}">
                <a16:creationId xmlns:a16="http://schemas.microsoft.com/office/drawing/2014/main" id="{9C86B8FD-8549-9646-A48D-E82E8803A687}"/>
              </a:ext>
            </a:extLst>
          </p:cNvPr>
          <p:cNvSpPr txBox="1"/>
          <p:nvPr/>
        </p:nvSpPr>
        <p:spPr>
          <a:xfrm>
            <a:off x="13786128" y="3035134"/>
            <a:ext cx="2732765" cy="24622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de-CH" sz="800" dirty="0" err="1"/>
              <a:t>Walter,Ward,Y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br>
              <a:rPr lang="hr-HR" sz="800" dirty="0"/>
            </a:b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sp>
        <p:nvSpPr>
          <p:cNvPr id="85" name="Rounded Rectangle 84">
            <a:extLst>
              <a:ext uri="{FF2B5EF4-FFF2-40B4-BE49-F238E27FC236}">
                <a16:creationId xmlns:a16="http://schemas.microsoft.com/office/drawing/2014/main" id="{6CE65064-472C-FF4A-B250-A55A18141F73}"/>
              </a:ext>
            </a:extLst>
          </p:cNvPr>
          <p:cNvSpPr/>
          <p:nvPr/>
        </p:nvSpPr>
        <p:spPr>
          <a:xfrm>
            <a:off x="13156805" y="4550509"/>
            <a:ext cx="1258647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Aggregate by Event Type over Time</a:t>
            </a:r>
          </a:p>
        </p:txBody>
      </p:sp>
      <p:pic>
        <p:nvPicPr>
          <p:cNvPr id="86" name="Picture 2" descr="ksqlDB (@ksqlDB) | Twitter">
            <a:extLst>
              <a:ext uri="{FF2B5EF4-FFF2-40B4-BE49-F238E27FC236}">
                <a16:creationId xmlns:a16="http://schemas.microsoft.com/office/drawing/2014/main" id="{3059C74C-9DDC-024E-9D27-B4DB6109CF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98344" y="4102166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7" name="Straight Arrow Connector 28">
            <a:extLst>
              <a:ext uri="{FF2B5EF4-FFF2-40B4-BE49-F238E27FC236}">
                <a16:creationId xmlns:a16="http://schemas.microsoft.com/office/drawing/2014/main" id="{8124D8C3-0D42-764F-9A39-F4EFB05E194B}"/>
              </a:ext>
            </a:extLst>
          </p:cNvPr>
          <p:cNvCxnSpPr>
            <a:cxnSpLocks/>
            <a:endCxn id="85" idx="1"/>
          </p:cNvCxnSpPr>
          <p:nvPr/>
        </p:nvCxnSpPr>
        <p:spPr>
          <a:xfrm>
            <a:off x="12444718" y="4202144"/>
            <a:ext cx="712087" cy="510365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8" name="Can 87">
            <a:extLst>
              <a:ext uri="{FF2B5EF4-FFF2-40B4-BE49-F238E27FC236}">
                <a16:creationId xmlns:a16="http://schemas.microsoft.com/office/drawing/2014/main" id="{CA08C76F-FDE2-8F4E-BAE8-A6CAE00088AE}"/>
              </a:ext>
            </a:extLst>
          </p:cNvPr>
          <p:cNvSpPr/>
          <p:nvPr/>
        </p:nvSpPr>
        <p:spPr>
          <a:xfrm rot="5400000">
            <a:off x="15535929" y="4215485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problematic</a:t>
            </a:r>
            <a:r>
              <a:rPr lang="de-CH" sz="1000" b="1" dirty="0">
                <a:solidFill>
                  <a:schemeClr val="bg1"/>
                </a:solidFill>
              </a:rPr>
              <a:t>_</a:t>
            </a:r>
            <a:br>
              <a:rPr lang="de-CH" sz="1000" b="1" dirty="0">
                <a:solidFill>
                  <a:schemeClr val="bg1"/>
                </a:solidFill>
              </a:rPr>
            </a:br>
            <a:r>
              <a:rPr lang="de-CH" sz="1000" b="1" dirty="0" err="1">
                <a:solidFill>
                  <a:schemeClr val="bg1"/>
                </a:solidFill>
              </a:rPr>
              <a:t>driving_agg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89" name="Straight Arrow Connector 28">
            <a:extLst>
              <a:ext uri="{FF2B5EF4-FFF2-40B4-BE49-F238E27FC236}">
                <a16:creationId xmlns:a16="http://schemas.microsoft.com/office/drawing/2014/main" id="{C83E086C-4E42-5543-A248-752D5768F4F3}"/>
              </a:ext>
            </a:extLst>
          </p:cNvPr>
          <p:cNvCxnSpPr>
            <a:cxnSpLocks/>
            <a:stCxn id="85" idx="3"/>
            <a:endCxn id="88" idx="3"/>
          </p:cNvCxnSpPr>
          <p:nvPr/>
        </p:nvCxnSpPr>
        <p:spPr>
          <a:xfrm>
            <a:off x="14415452" y="4712509"/>
            <a:ext cx="780627" cy="482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6806135D-C285-BA42-9930-B4B63E109B61}"/>
              </a:ext>
            </a:extLst>
          </p:cNvPr>
          <p:cNvSpPr txBox="1"/>
          <p:nvPr/>
        </p:nvSpPr>
        <p:spPr>
          <a:xfrm>
            <a:off x="15130755" y="4980250"/>
            <a:ext cx="1453671" cy="12311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,10,10:00:00,10:00:059</a:t>
            </a:r>
            <a:endParaRPr lang="en-US" sz="800" dirty="0"/>
          </a:p>
        </p:txBody>
      </p:sp>
      <p:pic>
        <p:nvPicPr>
          <p:cNvPr id="94" name="Picture 6" descr="hnliches Foto">
            <a:extLst>
              <a:ext uri="{FF2B5EF4-FFF2-40B4-BE49-F238E27FC236}">
                <a16:creationId xmlns:a16="http://schemas.microsoft.com/office/drawing/2014/main" id="{24A19419-400C-4943-8738-703DA7B41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92865" y="4228313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5" name="Can 94">
            <a:extLst>
              <a:ext uri="{FF2B5EF4-FFF2-40B4-BE49-F238E27FC236}">
                <a16:creationId xmlns:a16="http://schemas.microsoft.com/office/drawing/2014/main" id="{3BFA18DC-5DAC-2D49-8261-9BFDD68F7C2A}"/>
              </a:ext>
            </a:extLst>
          </p:cNvPr>
          <p:cNvSpPr/>
          <p:nvPr/>
        </p:nvSpPr>
        <p:spPr>
          <a:xfrm rot="5400000">
            <a:off x="8234371" y="7021602"/>
            <a:ext cx="324000" cy="972000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shipment</a:t>
            </a:r>
            <a:endParaRPr lang="en-US" sz="1000" b="1" dirty="0" err="1">
              <a:solidFill>
                <a:schemeClr val="bg1"/>
              </a:solidFill>
            </a:endParaRPr>
          </a:p>
        </p:txBody>
      </p:sp>
      <p:sp>
        <p:nvSpPr>
          <p:cNvPr id="96" name="Can 95">
            <a:extLst>
              <a:ext uri="{FF2B5EF4-FFF2-40B4-BE49-F238E27FC236}">
                <a16:creationId xmlns:a16="http://schemas.microsoft.com/office/drawing/2014/main" id="{EE27DB99-1DAE-5B4A-80F2-8B135C089AAF}"/>
              </a:ext>
            </a:extLst>
          </p:cNvPr>
          <p:cNvSpPr/>
          <p:nvPr/>
        </p:nvSpPr>
        <p:spPr>
          <a:xfrm>
            <a:off x="2252541" y="7343653"/>
            <a:ext cx="664369" cy="375280"/>
          </a:xfrm>
          <a:prstGeom prst="can">
            <a:avLst>
              <a:gd name="adj" fmla="val 19366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tx1"/>
                </a:solidFill>
              </a:rPr>
              <a:t>Shipment</a:t>
            </a:r>
          </a:p>
        </p:txBody>
      </p:sp>
      <p:sp>
        <p:nvSpPr>
          <p:cNvPr id="97" name="Rounded Rectangle 96">
            <a:extLst>
              <a:ext uri="{FF2B5EF4-FFF2-40B4-BE49-F238E27FC236}">
                <a16:creationId xmlns:a16="http://schemas.microsoft.com/office/drawing/2014/main" id="{55AEF09A-20DF-1F4B-B3F9-AEABAFFC05E2}"/>
              </a:ext>
            </a:extLst>
          </p:cNvPr>
          <p:cNvSpPr/>
          <p:nvPr/>
        </p:nvSpPr>
        <p:spPr>
          <a:xfrm>
            <a:off x="230115" y="6873535"/>
            <a:ext cx="3010639" cy="1234191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Shipment</a:t>
            </a:r>
          </a:p>
        </p:txBody>
      </p:sp>
      <p:sp>
        <p:nvSpPr>
          <p:cNvPr id="98" name="Rounded Rectangle 97">
            <a:extLst>
              <a:ext uri="{FF2B5EF4-FFF2-40B4-BE49-F238E27FC236}">
                <a16:creationId xmlns:a16="http://schemas.microsoft.com/office/drawing/2014/main" id="{8BA47373-4A0D-4E45-B380-5B121E38EE70}"/>
              </a:ext>
            </a:extLst>
          </p:cNvPr>
          <p:cNvSpPr/>
          <p:nvPr/>
        </p:nvSpPr>
        <p:spPr>
          <a:xfrm>
            <a:off x="3565503" y="7362671"/>
            <a:ext cx="90083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err="1">
                <a:solidFill>
                  <a:schemeClr val="bg1"/>
                </a:solidFill>
              </a:rPr>
              <a:t>Debz_source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FC51F842-0818-C249-ACFE-E0A58255CAAC}"/>
              </a:ext>
            </a:extLst>
          </p:cNvPr>
          <p:cNvCxnSpPr>
            <a:cxnSpLocks/>
            <a:stCxn id="96" idx="4"/>
            <a:endCxn id="98" idx="1"/>
          </p:cNvCxnSpPr>
          <p:nvPr/>
        </p:nvCxnSpPr>
        <p:spPr>
          <a:xfrm flipV="1">
            <a:off x="2916910" y="7524671"/>
            <a:ext cx="648593" cy="6622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0" name="Picture 99">
            <a:extLst>
              <a:ext uri="{FF2B5EF4-FFF2-40B4-BE49-F238E27FC236}">
                <a16:creationId xmlns:a16="http://schemas.microsoft.com/office/drawing/2014/main" id="{06FDEEE9-0DE0-0341-9C7A-62390CA8AA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4139" y="7053507"/>
            <a:ext cx="497152" cy="223081"/>
          </a:xfrm>
          <a:prstGeom prst="rect">
            <a:avLst/>
          </a:prstGeom>
        </p:spPr>
      </p:pic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66950150-96A2-6148-B063-B65B8BC2D48D}"/>
              </a:ext>
            </a:extLst>
          </p:cNvPr>
          <p:cNvCxnSpPr>
            <a:cxnSpLocks/>
            <a:stCxn id="98" idx="3"/>
            <a:endCxn id="95" idx="3"/>
          </p:cNvCxnSpPr>
          <p:nvPr/>
        </p:nvCxnSpPr>
        <p:spPr>
          <a:xfrm flipV="1">
            <a:off x="4466333" y="7507602"/>
            <a:ext cx="3444038" cy="17069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2" name="Picture 2" descr="ksqlDB (@ksqlDB) | Twitter">
            <a:extLst>
              <a:ext uri="{FF2B5EF4-FFF2-40B4-BE49-F238E27FC236}">
                <a16:creationId xmlns:a16="http://schemas.microsoft.com/office/drawing/2014/main" id="{8140F953-2EE8-4D42-98F9-0F96142DC8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0073" y="5906190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" name="Rounded Rectangle 102">
            <a:extLst>
              <a:ext uri="{FF2B5EF4-FFF2-40B4-BE49-F238E27FC236}">
                <a16:creationId xmlns:a16="http://schemas.microsoft.com/office/drawing/2014/main" id="{F9DE3EF0-ECD3-004D-8B1B-84CA57715C0D}"/>
              </a:ext>
            </a:extLst>
          </p:cNvPr>
          <p:cNvSpPr/>
          <p:nvPr/>
        </p:nvSpPr>
        <p:spPr>
          <a:xfrm>
            <a:off x="9739488" y="6361452"/>
            <a:ext cx="126000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Geofencing Arrival at Destination</a:t>
            </a:r>
          </a:p>
        </p:txBody>
      </p:sp>
      <p:cxnSp>
        <p:nvCxnSpPr>
          <p:cNvPr id="104" name="Straight Arrow Connector 112">
            <a:extLst>
              <a:ext uri="{FF2B5EF4-FFF2-40B4-BE49-F238E27FC236}">
                <a16:creationId xmlns:a16="http://schemas.microsoft.com/office/drawing/2014/main" id="{8829B454-91AB-AF4E-8B1C-B2B94B833F03}"/>
              </a:ext>
            </a:extLst>
          </p:cNvPr>
          <p:cNvCxnSpPr>
            <a:cxnSpLocks/>
            <a:endCxn id="103" idx="1"/>
          </p:cNvCxnSpPr>
          <p:nvPr/>
        </p:nvCxnSpPr>
        <p:spPr>
          <a:xfrm>
            <a:off x="7298846" y="5688659"/>
            <a:ext cx="2440642" cy="834793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12">
            <a:extLst>
              <a:ext uri="{FF2B5EF4-FFF2-40B4-BE49-F238E27FC236}">
                <a16:creationId xmlns:a16="http://schemas.microsoft.com/office/drawing/2014/main" id="{0EED92D5-7F6C-CC4D-AAF7-8BA751FBC883}"/>
              </a:ext>
            </a:extLst>
          </p:cNvPr>
          <p:cNvCxnSpPr>
            <a:cxnSpLocks/>
            <a:endCxn id="103" idx="1"/>
          </p:cNvCxnSpPr>
          <p:nvPr/>
        </p:nvCxnSpPr>
        <p:spPr>
          <a:xfrm flipV="1">
            <a:off x="8882371" y="6523452"/>
            <a:ext cx="857117" cy="98415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6" name="Can 105">
            <a:extLst>
              <a:ext uri="{FF2B5EF4-FFF2-40B4-BE49-F238E27FC236}">
                <a16:creationId xmlns:a16="http://schemas.microsoft.com/office/drawing/2014/main" id="{D23CF20C-02E3-324F-BA2A-175E5B850699}"/>
              </a:ext>
            </a:extLst>
          </p:cNvPr>
          <p:cNvSpPr/>
          <p:nvPr/>
        </p:nvSpPr>
        <p:spPr>
          <a:xfrm rot="5400000">
            <a:off x="11780868" y="6021602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geofence</a:t>
            </a:r>
            <a:r>
              <a:rPr lang="de-CH" sz="1000" b="1" dirty="0">
                <a:solidFill>
                  <a:schemeClr val="bg1"/>
                </a:solidFill>
              </a:rPr>
              <a:t> </a:t>
            </a:r>
            <a:r>
              <a:rPr lang="de-CH" sz="1000" b="1" dirty="0" err="1">
                <a:solidFill>
                  <a:schemeClr val="bg1"/>
                </a:solidFill>
              </a:rPr>
              <a:t>status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E6317034-3A3D-0D40-820A-22C3425FB0BB}"/>
              </a:ext>
            </a:extLst>
          </p:cNvPr>
          <p:cNvCxnSpPr>
            <a:cxnSpLocks/>
            <a:stCxn id="103" idx="3"/>
            <a:endCxn id="106" idx="3"/>
          </p:cNvCxnSpPr>
          <p:nvPr/>
        </p:nvCxnSpPr>
        <p:spPr>
          <a:xfrm>
            <a:off x="10999488" y="6523452"/>
            <a:ext cx="441530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8" name="Picture 6" descr="hnliches Foto">
            <a:extLst>
              <a:ext uri="{FF2B5EF4-FFF2-40B4-BE49-F238E27FC236}">
                <a16:creationId xmlns:a16="http://schemas.microsoft.com/office/drawing/2014/main" id="{70BE7FDB-2FF6-CA40-81E4-06AFCC9C57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6065" y="3690721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9" name="Picture 2" descr="ksqlDB (@ksqlDB) | Twitter">
            <a:extLst>
              <a:ext uri="{FF2B5EF4-FFF2-40B4-BE49-F238E27FC236}">
                <a16:creationId xmlns:a16="http://schemas.microsoft.com/office/drawing/2014/main" id="{42570406-EF9B-A14F-B6F7-263840DA0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5523" y="2519564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0" name="Rounded Rectangle 119">
            <a:extLst>
              <a:ext uri="{FF2B5EF4-FFF2-40B4-BE49-F238E27FC236}">
                <a16:creationId xmlns:a16="http://schemas.microsoft.com/office/drawing/2014/main" id="{7FD06F90-B690-8E49-B68B-9E01CDD05E8E}"/>
              </a:ext>
            </a:extLst>
          </p:cNvPr>
          <p:cNvSpPr/>
          <p:nvPr/>
        </p:nvSpPr>
        <p:spPr>
          <a:xfrm>
            <a:off x="9317335" y="2896770"/>
            <a:ext cx="967679" cy="288000"/>
          </a:xfrm>
          <a:prstGeom prst="roundRect">
            <a:avLst>
              <a:gd name="adj" fmla="val 19334"/>
            </a:avLst>
          </a:prstGeom>
          <a:solidFill>
            <a:schemeClr val="bg2">
              <a:lumMod val="75000"/>
            </a:schemeClr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Pull query</a:t>
            </a:r>
          </a:p>
        </p:txBody>
      </p:sp>
      <p:cxnSp>
        <p:nvCxnSpPr>
          <p:cNvPr id="121" name="Straight Arrow Connector 60">
            <a:extLst>
              <a:ext uri="{FF2B5EF4-FFF2-40B4-BE49-F238E27FC236}">
                <a16:creationId xmlns:a16="http://schemas.microsoft.com/office/drawing/2014/main" id="{50DF065E-3E22-3944-8948-F2DD8D2CBBC4}"/>
              </a:ext>
            </a:extLst>
          </p:cNvPr>
          <p:cNvCxnSpPr>
            <a:cxnSpLocks/>
            <a:stCxn id="120" idx="1"/>
          </p:cNvCxnSpPr>
          <p:nvPr/>
        </p:nvCxnSpPr>
        <p:spPr>
          <a:xfrm rot="10800000" flipV="1">
            <a:off x="8529205" y="3040770"/>
            <a:ext cx="788130" cy="1004500"/>
          </a:xfrm>
          <a:prstGeom prst="curvedConnector2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2" name="Picture 6" descr="hnliches Foto">
            <a:extLst>
              <a:ext uri="{FF2B5EF4-FFF2-40B4-BE49-F238E27FC236}">
                <a16:creationId xmlns:a16="http://schemas.microsoft.com/office/drawing/2014/main" id="{66EA1229-E528-7B42-9112-1B5932E5F9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7795" y="7010175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" name="Picture 2" descr="ksqlDB (@ksqlDB) | Twitter">
            <a:extLst>
              <a:ext uri="{FF2B5EF4-FFF2-40B4-BE49-F238E27FC236}">
                <a16:creationId xmlns:a16="http://schemas.microsoft.com/office/drawing/2014/main" id="{78DC1005-88D6-8443-BD93-FE2DAE4008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5" y="2529196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4" name="Picture 2" descr="ksqlDB (@ksqlDB) | Twitter">
            <a:extLst>
              <a:ext uri="{FF2B5EF4-FFF2-40B4-BE49-F238E27FC236}">
                <a16:creationId xmlns:a16="http://schemas.microsoft.com/office/drawing/2014/main" id="{F4314F38-847A-7649-B505-B27CF2F786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4" y="5113527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5989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9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Rectangle 146">
            <a:extLst>
              <a:ext uri="{FF2B5EF4-FFF2-40B4-BE49-F238E27FC236}">
                <a16:creationId xmlns:a16="http://schemas.microsoft.com/office/drawing/2014/main" id="{171A2A54-E53F-FE4F-812C-E20B0ACE828E}"/>
              </a:ext>
            </a:extLst>
          </p:cNvPr>
          <p:cNvSpPr/>
          <p:nvPr/>
        </p:nvSpPr>
        <p:spPr>
          <a:xfrm>
            <a:off x="16433198" y="2367925"/>
            <a:ext cx="1716073" cy="290951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71C1F0-FF13-2849-9A73-A4BC44121C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8EBD7C1-51EB-4865-9A96-3F34B13A13C1}" type="slidenum">
              <a:rPr lang="de-DE" smtClean="0"/>
              <a:t>13</a:t>
            </a:fld>
            <a:endParaRPr lang="de-DE" dirty="0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AD2DB2B4-F2E1-5949-92E2-99A362A4DCBF}"/>
              </a:ext>
            </a:extLst>
          </p:cNvPr>
          <p:cNvSpPr>
            <a:spLocks/>
          </p:cNvSpPr>
          <p:nvPr/>
        </p:nvSpPr>
        <p:spPr bwMode="auto">
          <a:xfrm>
            <a:off x="451031" y="286077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F1B47E-0C59-0941-8ED8-3736C0D78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769" y="2907529"/>
            <a:ext cx="228600" cy="2286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19AABB4-AE36-9A43-AC75-831EF1220564}"/>
              </a:ext>
            </a:extLst>
          </p:cNvPr>
          <p:cNvCxnSpPr>
            <a:cxnSpLocks/>
            <a:stCxn id="5" idx="3"/>
            <a:endCxn id="18" idx="3"/>
          </p:cNvCxnSpPr>
          <p:nvPr/>
        </p:nvCxnSpPr>
        <p:spPr>
          <a:xfrm>
            <a:off x="1464931" y="3022770"/>
            <a:ext cx="498843" cy="8698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an 7">
            <a:extLst>
              <a:ext uri="{FF2B5EF4-FFF2-40B4-BE49-F238E27FC236}">
                <a16:creationId xmlns:a16="http://schemas.microsoft.com/office/drawing/2014/main" id="{60AEF0FA-C644-084D-9314-A12E7C308ACA}"/>
              </a:ext>
            </a:extLst>
          </p:cNvPr>
          <p:cNvSpPr/>
          <p:nvPr/>
        </p:nvSpPr>
        <p:spPr>
          <a:xfrm rot="5400000">
            <a:off x="5225469" y="257460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vehicle_</a:t>
            </a:r>
          </a:p>
          <a:p>
            <a:pPr algn="ctr"/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tracking_sysA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9" name="AutoShape 4">
            <a:extLst>
              <a:ext uri="{FF2B5EF4-FFF2-40B4-BE49-F238E27FC236}">
                <a16:creationId xmlns:a16="http://schemas.microsoft.com/office/drawing/2014/main" id="{EE4887C3-BB10-8746-AEA9-B5FA7622CC4E}"/>
              </a:ext>
            </a:extLst>
          </p:cNvPr>
          <p:cNvSpPr>
            <a:spLocks/>
          </p:cNvSpPr>
          <p:nvPr/>
        </p:nvSpPr>
        <p:spPr bwMode="auto">
          <a:xfrm>
            <a:off x="448210" y="355928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D2C98DC-4B2C-2643-A63C-749086B17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947" y="3606039"/>
            <a:ext cx="228600" cy="228600"/>
          </a:xfrm>
          <a:prstGeom prst="rect">
            <a:avLst/>
          </a:prstGeom>
        </p:spPr>
      </p:pic>
      <p:cxnSp>
        <p:nvCxnSpPr>
          <p:cNvPr id="11" name="Straight Arrow Connector 58">
            <a:extLst>
              <a:ext uri="{FF2B5EF4-FFF2-40B4-BE49-F238E27FC236}">
                <a16:creationId xmlns:a16="http://schemas.microsoft.com/office/drawing/2014/main" id="{46EBA877-6870-DB4B-8605-30AE118C7C5A}"/>
              </a:ext>
            </a:extLst>
          </p:cNvPr>
          <p:cNvCxnSpPr>
            <a:cxnSpLocks/>
            <a:stCxn id="9" idx="3"/>
            <a:endCxn id="18" idx="3"/>
          </p:cNvCxnSpPr>
          <p:nvPr/>
        </p:nvCxnSpPr>
        <p:spPr>
          <a:xfrm flipV="1">
            <a:off x="1462110" y="3109750"/>
            <a:ext cx="501664" cy="61153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AutoShape 4">
            <a:extLst>
              <a:ext uri="{FF2B5EF4-FFF2-40B4-BE49-F238E27FC236}">
                <a16:creationId xmlns:a16="http://schemas.microsoft.com/office/drawing/2014/main" id="{9EEC5B38-F38E-4E42-A7B8-5FF726BD5CEB}"/>
              </a:ext>
            </a:extLst>
          </p:cNvPr>
          <p:cNvSpPr>
            <a:spLocks/>
          </p:cNvSpPr>
          <p:nvPr/>
        </p:nvSpPr>
        <p:spPr bwMode="auto">
          <a:xfrm>
            <a:off x="454346" y="2414434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87D2E8B-8B69-0E42-89C0-5971B63E5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084" y="2461193"/>
            <a:ext cx="228600" cy="228600"/>
          </a:xfrm>
          <a:prstGeom prst="rect">
            <a:avLst/>
          </a:prstGeom>
        </p:spPr>
      </p:pic>
      <p:cxnSp>
        <p:nvCxnSpPr>
          <p:cNvPr id="14" name="Straight Arrow Connector 6">
            <a:extLst>
              <a:ext uri="{FF2B5EF4-FFF2-40B4-BE49-F238E27FC236}">
                <a16:creationId xmlns:a16="http://schemas.microsoft.com/office/drawing/2014/main" id="{4E6A247C-D624-E04C-8995-428B35C2D14A}"/>
              </a:ext>
            </a:extLst>
          </p:cNvPr>
          <p:cNvCxnSpPr>
            <a:cxnSpLocks/>
            <a:stCxn id="12" idx="3"/>
            <a:endCxn id="18" idx="3"/>
          </p:cNvCxnSpPr>
          <p:nvPr/>
        </p:nvCxnSpPr>
        <p:spPr>
          <a:xfrm>
            <a:off x="1468246" y="2576434"/>
            <a:ext cx="495528" cy="53331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BC0480B-24D7-654D-BB32-432F7E1A0DB0}"/>
              </a:ext>
            </a:extLst>
          </p:cNvPr>
          <p:cNvCxnSpPr>
            <a:cxnSpLocks/>
          </p:cNvCxnSpPr>
          <p:nvPr/>
        </p:nvCxnSpPr>
        <p:spPr>
          <a:xfrm>
            <a:off x="953750" y="3239618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6" name="Picture 6" descr="hnliches Foto">
            <a:extLst>
              <a:ext uri="{FF2B5EF4-FFF2-40B4-BE49-F238E27FC236}">
                <a16:creationId xmlns:a16="http://schemas.microsoft.com/office/drawing/2014/main" id="{20B8458E-2C8F-9A43-813A-DE64C1C35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4522" y="2668410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B606085-2227-0A40-8DE9-29FB6A54A6EF}"/>
              </a:ext>
            </a:extLst>
          </p:cNvPr>
          <p:cNvSpPr txBox="1"/>
          <p:nvPr/>
        </p:nvSpPr>
        <p:spPr>
          <a:xfrm>
            <a:off x="1782984" y="3667822"/>
            <a:ext cx="385869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r>
              <a:rPr lang="hr-HR" sz="800" dirty="0"/>
              <a:t> </a:t>
            </a: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sp>
        <p:nvSpPr>
          <p:cNvPr id="18" name="Can 17">
            <a:extLst>
              <a:ext uri="{FF2B5EF4-FFF2-40B4-BE49-F238E27FC236}">
                <a16:creationId xmlns:a16="http://schemas.microsoft.com/office/drawing/2014/main" id="{5AE7C4CC-0AB2-854E-97AE-2DD1C9A295E8}"/>
              </a:ext>
            </a:extLst>
          </p:cNvPr>
          <p:cNvSpPr/>
          <p:nvPr/>
        </p:nvSpPr>
        <p:spPr>
          <a:xfrm rot="5400000">
            <a:off x="2215774" y="2695750"/>
            <a:ext cx="324000" cy="828000"/>
          </a:xfrm>
          <a:prstGeom prst="can">
            <a:avLst/>
          </a:prstGeom>
          <a:solidFill>
            <a:srgbClr val="F675EC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truck/</a:t>
            </a:r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nn</a:t>
            </a: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/</a:t>
            </a:r>
            <a:br>
              <a:rPr lang="en-GB" sz="1000" b="1" dirty="0">
                <a:solidFill>
                  <a:srgbClr val="FFFFFF"/>
                </a:solidFill>
                <a:ea typeface="ＭＳ Ｐゴシック" charset="0"/>
              </a:rPr>
            </a:b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position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B536D7E-EEE2-3A4B-AE95-C0921522E1F2}"/>
              </a:ext>
            </a:extLst>
          </p:cNvPr>
          <p:cNvSpPr/>
          <p:nvPr/>
        </p:nvSpPr>
        <p:spPr>
          <a:xfrm>
            <a:off x="3481830" y="2947750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37DEA9A-237E-2C4A-B8A2-B307F314CA1E}"/>
              </a:ext>
            </a:extLst>
          </p:cNvPr>
          <p:cNvCxnSpPr>
            <a:cxnSpLocks/>
            <a:stCxn id="18" idx="1"/>
            <a:endCxn id="19" idx="1"/>
          </p:cNvCxnSpPr>
          <p:nvPr/>
        </p:nvCxnSpPr>
        <p:spPr>
          <a:xfrm>
            <a:off x="2791774" y="3109750"/>
            <a:ext cx="690056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890C22E-8E8E-E849-80F8-9B10F5BE555F}"/>
              </a:ext>
            </a:extLst>
          </p:cNvPr>
          <p:cNvCxnSpPr>
            <a:cxnSpLocks/>
            <a:stCxn id="19" idx="3"/>
            <a:endCxn id="8" idx="3"/>
          </p:cNvCxnSpPr>
          <p:nvPr/>
        </p:nvCxnSpPr>
        <p:spPr>
          <a:xfrm>
            <a:off x="4356175" y="3109750"/>
            <a:ext cx="491294" cy="4859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091D6852-2944-4C45-AE56-2F3581E689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6405" y="2663018"/>
            <a:ext cx="497152" cy="223081"/>
          </a:xfrm>
          <a:prstGeom prst="rect">
            <a:avLst/>
          </a:prstGeom>
        </p:spPr>
      </p:pic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E6D52F5C-1449-A74B-A10D-DBE7A93D0364}"/>
              </a:ext>
            </a:extLst>
          </p:cNvPr>
          <p:cNvSpPr/>
          <p:nvPr/>
        </p:nvSpPr>
        <p:spPr>
          <a:xfrm>
            <a:off x="219485" y="1611033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A</a:t>
            </a:r>
          </a:p>
        </p:txBody>
      </p:sp>
      <p:pic>
        <p:nvPicPr>
          <p:cNvPr id="24" name="Picture 2" descr="Truck Icon 869308">
            <a:extLst>
              <a:ext uri="{FF2B5EF4-FFF2-40B4-BE49-F238E27FC236}">
                <a16:creationId xmlns:a16="http://schemas.microsoft.com/office/drawing/2014/main" id="{B999375E-0F76-234F-8E40-72A5CD1DF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548" y="1819703"/>
            <a:ext cx="728404" cy="728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C541895-6281-7D43-8EB0-19F7413EE23E}"/>
              </a:ext>
            </a:extLst>
          </p:cNvPr>
          <p:cNvSpPr txBox="1"/>
          <p:nvPr/>
        </p:nvSpPr>
        <p:spPr>
          <a:xfrm>
            <a:off x="1782984" y="3435210"/>
            <a:ext cx="3687895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98</a:t>
            </a:r>
            <a:r>
              <a:rPr lang="de-CH" sz="800" dirty="0"/>
              <a:t>,</a:t>
            </a:r>
            <a:r>
              <a:rPr lang="hr-HR" sz="800" dirty="0"/>
              <a:t>27</a:t>
            </a:r>
            <a:r>
              <a:rPr lang="de-CH" sz="800" dirty="0"/>
              <a:t>,</a:t>
            </a:r>
            <a:r>
              <a:rPr lang="hr-HR" sz="800" dirty="0"/>
              <a:t>803014426</a:t>
            </a:r>
            <a:r>
              <a:rPr lang="de-CH" sz="800" dirty="0"/>
              <a:t>,</a:t>
            </a:r>
            <a:r>
              <a:rPr lang="hr-HR" sz="800" dirty="0" err="1">
                <a:solidFill>
                  <a:srgbClr val="FF0000"/>
                </a:solidFill>
              </a:rPr>
              <a:t>Normal</a:t>
            </a:r>
            <a:r>
              <a:rPr lang="de-CH" sz="800" dirty="0"/>
              <a:t>,</a:t>
            </a:r>
            <a:r>
              <a:rPr lang="hr-HR" sz="800" dirty="0"/>
              <a:t>38.65</a:t>
            </a:r>
            <a:r>
              <a:rPr lang="de-CH" sz="800" dirty="0"/>
              <a:t>,</a:t>
            </a:r>
            <a:r>
              <a:rPr lang="hr-HR" sz="800" dirty="0"/>
              <a:t>90.21</a:t>
            </a:r>
            <a:r>
              <a:rPr lang="de-CH" sz="800" dirty="0"/>
              <a:t>,</a:t>
            </a:r>
            <a:r>
              <a:rPr lang="hr-HR" sz="800" dirty="0"/>
              <a:t>5187297736652502631</a:t>
            </a:r>
            <a:endParaRPr lang="en-US" sz="800" dirty="0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4353F580-85BC-F342-9F4D-CD513FE67591}"/>
              </a:ext>
            </a:extLst>
          </p:cNvPr>
          <p:cNvSpPr/>
          <p:nvPr/>
        </p:nvSpPr>
        <p:spPr>
          <a:xfrm>
            <a:off x="6429954" y="2951276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sp>
        <p:nvSpPr>
          <p:cNvPr id="27" name="Can 26">
            <a:extLst>
              <a:ext uri="{FF2B5EF4-FFF2-40B4-BE49-F238E27FC236}">
                <a16:creationId xmlns:a16="http://schemas.microsoft.com/office/drawing/2014/main" id="{4E0A4F4E-CE67-F445-A46E-D5C7C631A7E5}"/>
              </a:ext>
            </a:extLst>
          </p:cNvPr>
          <p:cNvSpPr/>
          <p:nvPr/>
        </p:nvSpPr>
        <p:spPr>
          <a:xfrm rot="5400000">
            <a:off x="8367205" y="3673157"/>
            <a:ext cx="324000" cy="1068226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t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vehicle</a:t>
            </a:r>
            <a:r>
              <a:rPr lang="de-CH" sz="1000" b="1" dirty="0">
                <a:solidFill>
                  <a:schemeClr val="bg1"/>
                </a:solidFill>
                <a:cs typeface="Arial" panose="020B0604020202020204" pitchFamily="34" charset="0"/>
              </a:rPr>
              <a:t>_</a:t>
            </a:r>
          </a:p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tracking_refined</a:t>
            </a:r>
            <a:endParaRPr lang="en-US" sz="1000" b="1" dirty="0" err="1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C5D05F7-39A8-144D-8180-A36499CFE976}"/>
              </a:ext>
            </a:extLst>
          </p:cNvPr>
          <p:cNvCxnSpPr>
            <a:cxnSpLocks/>
            <a:endCxn id="26" idx="1"/>
          </p:cNvCxnSpPr>
          <p:nvPr/>
        </p:nvCxnSpPr>
        <p:spPr>
          <a:xfrm flipV="1">
            <a:off x="5927469" y="3113276"/>
            <a:ext cx="502485" cy="1333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5">
            <a:extLst>
              <a:ext uri="{FF2B5EF4-FFF2-40B4-BE49-F238E27FC236}">
                <a16:creationId xmlns:a16="http://schemas.microsoft.com/office/drawing/2014/main" id="{794E3951-E087-714B-8B66-3B0AFFBF513F}"/>
              </a:ext>
            </a:extLst>
          </p:cNvPr>
          <p:cNvCxnSpPr>
            <a:cxnSpLocks/>
            <a:stCxn id="26" idx="3"/>
            <a:endCxn id="27" idx="3"/>
          </p:cNvCxnSpPr>
          <p:nvPr/>
        </p:nvCxnSpPr>
        <p:spPr>
          <a:xfrm>
            <a:off x="7304299" y="3113276"/>
            <a:ext cx="690793" cy="1093994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Can 30">
            <a:extLst>
              <a:ext uri="{FF2B5EF4-FFF2-40B4-BE49-F238E27FC236}">
                <a16:creationId xmlns:a16="http://schemas.microsoft.com/office/drawing/2014/main" id="{F8AC3CBD-C676-964E-BA30-3DD744CA8330}"/>
              </a:ext>
            </a:extLst>
          </p:cNvPr>
          <p:cNvSpPr/>
          <p:nvPr/>
        </p:nvSpPr>
        <p:spPr>
          <a:xfrm rot="5400000">
            <a:off x="5226306" y="514865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vehicle_</a:t>
            </a:r>
          </a:p>
          <a:p>
            <a:pPr algn="ctr"/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tracking_sysB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32" name="AutoShape 4">
            <a:extLst>
              <a:ext uri="{FF2B5EF4-FFF2-40B4-BE49-F238E27FC236}">
                <a16:creationId xmlns:a16="http://schemas.microsoft.com/office/drawing/2014/main" id="{2C18A947-5A38-6F47-9DC9-FA1E9F788D44}"/>
              </a:ext>
            </a:extLst>
          </p:cNvPr>
          <p:cNvSpPr>
            <a:spLocks/>
          </p:cNvSpPr>
          <p:nvPr/>
        </p:nvSpPr>
        <p:spPr bwMode="auto">
          <a:xfrm>
            <a:off x="387320" y="542530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5DD31F6D-B164-4E41-B485-61DFF7C333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058" y="5472062"/>
            <a:ext cx="228600" cy="228600"/>
          </a:xfrm>
          <a:prstGeom prst="rect">
            <a:avLst/>
          </a:prstGeom>
        </p:spPr>
      </p:pic>
      <p:cxnSp>
        <p:nvCxnSpPr>
          <p:cNvPr id="34" name="Straight Arrow Connector 6">
            <a:extLst>
              <a:ext uri="{FF2B5EF4-FFF2-40B4-BE49-F238E27FC236}">
                <a16:creationId xmlns:a16="http://schemas.microsoft.com/office/drawing/2014/main" id="{5CB41275-2DC8-5D4F-9450-7DE4BFDF82E5}"/>
              </a:ext>
            </a:extLst>
          </p:cNvPr>
          <p:cNvCxnSpPr>
            <a:cxnSpLocks/>
            <a:stCxn id="32" idx="3"/>
            <a:endCxn id="42" idx="1"/>
          </p:cNvCxnSpPr>
          <p:nvPr/>
        </p:nvCxnSpPr>
        <p:spPr>
          <a:xfrm>
            <a:off x="1401220" y="5587303"/>
            <a:ext cx="445502" cy="9627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AutoShape 4">
            <a:extLst>
              <a:ext uri="{FF2B5EF4-FFF2-40B4-BE49-F238E27FC236}">
                <a16:creationId xmlns:a16="http://schemas.microsoft.com/office/drawing/2014/main" id="{A8DDBAA9-6AFD-AF42-9B69-3CB80C860EB8}"/>
              </a:ext>
            </a:extLst>
          </p:cNvPr>
          <p:cNvSpPr>
            <a:spLocks/>
          </p:cNvSpPr>
          <p:nvPr/>
        </p:nvSpPr>
        <p:spPr bwMode="auto">
          <a:xfrm>
            <a:off x="384499" y="616152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F851FE55-DF6C-AD40-A7C4-AB1A69557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236" y="6208282"/>
            <a:ext cx="228600" cy="228600"/>
          </a:xfrm>
          <a:prstGeom prst="rect">
            <a:avLst/>
          </a:prstGeom>
        </p:spPr>
      </p:pic>
      <p:cxnSp>
        <p:nvCxnSpPr>
          <p:cNvPr id="37" name="Straight Arrow Connector 58">
            <a:extLst>
              <a:ext uri="{FF2B5EF4-FFF2-40B4-BE49-F238E27FC236}">
                <a16:creationId xmlns:a16="http://schemas.microsoft.com/office/drawing/2014/main" id="{08FAC785-B737-1C4F-B901-75FD5CDD3384}"/>
              </a:ext>
            </a:extLst>
          </p:cNvPr>
          <p:cNvCxnSpPr>
            <a:cxnSpLocks/>
            <a:stCxn id="35" idx="3"/>
            <a:endCxn id="42" idx="1"/>
          </p:cNvCxnSpPr>
          <p:nvPr/>
        </p:nvCxnSpPr>
        <p:spPr>
          <a:xfrm flipV="1">
            <a:off x="1398399" y="5683574"/>
            <a:ext cx="448323" cy="639949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AutoShape 4">
            <a:extLst>
              <a:ext uri="{FF2B5EF4-FFF2-40B4-BE49-F238E27FC236}">
                <a16:creationId xmlns:a16="http://schemas.microsoft.com/office/drawing/2014/main" id="{DD3294A2-02E6-664B-AD07-1A2BC5025299}"/>
              </a:ext>
            </a:extLst>
          </p:cNvPr>
          <p:cNvSpPr>
            <a:spLocks/>
          </p:cNvSpPr>
          <p:nvPr/>
        </p:nvSpPr>
        <p:spPr bwMode="auto">
          <a:xfrm>
            <a:off x="390635" y="496011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B6642AB5-5547-454E-B47C-A015D021E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373" y="5006872"/>
            <a:ext cx="228600" cy="228600"/>
          </a:xfrm>
          <a:prstGeom prst="rect">
            <a:avLst/>
          </a:prstGeom>
        </p:spPr>
      </p:pic>
      <p:cxnSp>
        <p:nvCxnSpPr>
          <p:cNvPr id="40" name="Straight Arrow Connector 6">
            <a:extLst>
              <a:ext uri="{FF2B5EF4-FFF2-40B4-BE49-F238E27FC236}">
                <a16:creationId xmlns:a16="http://schemas.microsoft.com/office/drawing/2014/main" id="{485FD80B-3C84-B544-81F3-597E30AF24DA}"/>
              </a:ext>
            </a:extLst>
          </p:cNvPr>
          <p:cNvCxnSpPr>
            <a:cxnSpLocks/>
            <a:stCxn id="38" idx="3"/>
            <a:endCxn id="42" idx="1"/>
          </p:cNvCxnSpPr>
          <p:nvPr/>
        </p:nvCxnSpPr>
        <p:spPr>
          <a:xfrm>
            <a:off x="1404535" y="5122113"/>
            <a:ext cx="442187" cy="56146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6F0E285-DFAA-054D-9EBB-846ED5FF95B1}"/>
              </a:ext>
            </a:extLst>
          </p:cNvPr>
          <p:cNvCxnSpPr>
            <a:cxnSpLocks/>
          </p:cNvCxnSpPr>
          <p:nvPr/>
        </p:nvCxnSpPr>
        <p:spPr>
          <a:xfrm>
            <a:off x="891449" y="5790665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2" name="AutoShape 4">
            <a:extLst>
              <a:ext uri="{FF2B5EF4-FFF2-40B4-BE49-F238E27FC236}">
                <a16:creationId xmlns:a16="http://schemas.microsoft.com/office/drawing/2014/main" id="{12A503F3-74F2-F74C-816E-599A9C4C21CF}"/>
              </a:ext>
            </a:extLst>
          </p:cNvPr>
          <p:cNvSpPr>
            <a:spLocks/>
          </p:cNvSpPr>
          <p:nvPr/>
        </p:nvSpPr>
        <p:spPr bwMode="auto">
          <a:xfrm>
            <a:off x="1846722" y="5521574"/>
            <a:ext cx="512744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Gateway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14CEC0BB-0DC4-5147-ACE3-54EA6A632529}"/>
              </a:ext>
            </a:extLst>
          </p:cNvPr>
          <p:cNvSpPr/>
          <p:nvPr/>
        </p:nvSpPr>
        <p:spPr>
          <a:xfrm>
            <a:off x="3559083" y="5539083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sp>
        <p:nvSpPr>
          <p:cNvPr id="44" name="Multi-document 43">
            <a:extLst>
              <a:ext uri="{FF2B5EF4-FFF2-40B4-BE49-F238E27FC236}">
                <a16:creationId xmlns:a16="http://schemas.microsoft.com/office/drawing/2014/main" id="{5DA4FF16-2849-DC47-A300-3EA0419BBE56}"/>
              </a:ext>
            </a:extLst>
          </p:cNvPr>
          <p:cNvSpPr/>
          <p:nvPr/>
        </p:nvSpPr>
        <p:spPr>
          <a:xfrm>
            <a:off x="2544227" y="5517731"/>
            <a:ext cx="550513" cy="337512"/>
          </a:xfrm>
          <a:prstGeom prst="flowChartMultidocumen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log</a:t>
            </a:r>
          </a:p>
        </p:txBody>
      </p:sp>
      <p:cxnSp>
        <p:nvCxnSpPr>
          <p:cNvPr id="45" name="Straight Arrow Connector 6">
            <a:extLst>
              <a:ext uri="{FF2B5EF4-FFF2-40B4-BE49-F238E27FC236}">
                <a16:creationId xmlns:a16="http://schemas.microsoft.com/office/drawing/2014/main" id="{6172F4EB-96EF-3148-896C-1BB68297AD37}"/>
              </a:ext>
            </a:extLst>
          </p:cNvPr>
          <p:cNvCxnSpPr>
            <a:cxnSpLocks/>
            <a:stCxn id="42" idx="3"/>
            <a:endCxn id="44" idx="1"/>
          </p:cNvCxnSpPr>
          <p:nvPr/>
        </p:nvCxnSpPr>
        <p:spPr>
          <a:xfrm>
            <a:off x="2359466" y="5683574"/>
            <a:ext cx="184761" cy="2913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00EE17C-C67B-644D-AEC2-3D38EFE67BB9}"/>
              </a:ext>
            </a:extLst>
          </p:cNvPr>
          <p:cNvCxnSpPr>
            <a:cxnSpLocks/>
            <a:stCxn id="44" idx="3"/>
            <a:endCxn id="43" idx="1"/>
          </p:cNvCxnSpPr>
          <p:nvPr/>
        </p:nvCxnSpPr>
        <p:spPr>
          <a:xfrm>
            <a:off x="3094740" y="5686487"/>
            <a:ext cx="464343" cy="14596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5005DBE-FE9B-AB4F-91CA-DE782DB166B3}"/>
              </a:ext>
            </a:extLst>
          </p:cNvPr>
          <p:cNvCxnSpPr>
            <a:cxnSpLocks/>
            <a:stCxn id="43" idx="3"/>
            <a:endCxn id="31" idx="3"/>
          </p:cNvCxnSpPr>
          <p:nvPr/>
        </p:nvCxnSpPr>
        <p:spPr>
          <a:xfrm flipV="1">
            <a:off x="4433428" y="5688659"/>
            <a:ext cx="414878" cy="12424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8" name="Picture 6" descr="hnliches Foto">
            <a:extLst>
              <a:ext uri="{FF2B5EF4-FFF2-40B4-BE49-F238E27FC236}">
                <a16:creationId xmlns:a16="http://schemas.microsoft.com/office/drawing/2014/main" id="{6456B503-D2C0-7541-A4C1-357BFBC425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523" y="5227551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8D576F1D-0B19-5340-A3F5-608D8851C251}"/>
              </a:ext>
            </a:extLst>
          </p:cNvPr>
          <p:cNvSpPr/>
          <p:nvPr/>
        </p:nvSpPr>
        <p:spPr>
          <a:xfrm>
            <a:off x="230115" y="4241269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B</a:t>
            </a:r>
          </a:p>
        </p:txBody>
      </p:sp>
      <p:pic>
        <p:nvPicPr>
          <p:cNvPr id="50" name="Picture 4" descr="Truck Icon 2300420">
            <a:extLst>
              <a:ext uri="{FF2B5EF4-FFF2-40B4-BE49-F238E27FC236}">
                <a16:creationId xmlns:a16="http://schemas.microsoft.com/office/drawing/2014/main" id="{0DFE3D3B-CE6C-4C4F-B3F1-8B5B7DC53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057" y="4446149"/>
            <a:ext cx="566754" cy="566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F08B414B-5BAE-9C45-8A3B-4A3D3EA7FD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66268" y="5061596"/>
            <a:ext cx="848906" cy="351271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E3F2A3B8-4BE6-8545-8C98-15B7DB76B575}"/>
              </a:ext>
            </a:extLst>
          </p:cNvPr>
          <p:cNvSpPr txBox="1"/>
          <p:nvPr/>
        </p:nvSpPr>
        <p:spPr>
          <a:xfrm>
            <a:off x="1920973" y="6057588"/>
            <a:ext cx="386523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SystemB,1599406885795,52,24,1565885487,</a:t>
            </a:r>
            <a:r>
              <a:rPr lang="hr-HR" sz="800" dirty="0">
                <a:solidFill>
                  <a:srgbClr val="FF0000"/>
                </a:solidFill>
              </a:rPr>
              <a:t>Normal</a:t>
            </a:r>
            <a:r>
              <a:rPr lang="hr-HR" sz="800" dirty="0"/>
              <a:t>,39.72:-90.24,-8148315682134694067</a:t>
            </a:r>
            <a:endParaRPr lang="en-US" sz="800" dirty="0"/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F9E82876-5DB3-2B41-8CD6-2B903D8ABE08}"/>
              </a:ext>
            </a:extLst>
          </p:cNvPr>
          <p:cNvSpPr/>
          <p:nvPr/>
        </p:nvSpPr>
        <p:spPr>
          <a:xfrm>
            <a:off x="6424501" y="5526659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cxnSp>
        <p:nvCxnSpPr>
          <p:cNvPr id="54" name="Straight Arrow Connector 112">
            <a:extLst>
              <a:ext uri="{FF2B5EF4-FFF2-40B4-BE49-F238E27FC236}">
                <a16:creationId xmlns:a16="http://schemas.microsoft.com/office/drawing/2014/main" id="{295CEA3B-A3DE-CE4F-9946-94E2AF009B97}"/>
              </a:ext>
            </a:extLst>
          </p:cNvPr>
          <p:cNvCxnSpPr>
            <a:cxnSpLocks/>
            <a:stCxn id="53" idx="3"/>
            <a:endCxn id="27" idx="3"/>
          </p:cNvCxnSpPr>
          <p:nvPr/>
        </p:nvCxnSpPr>
        <p:spPr>
          <a:xfrm flipV="1">
            <a:off x="7298846" y="4207270"/>
            <a:ext cx="696246" cy="1481389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7F8D71F4-E9C8-9F40-AB7C-7B586BFA7AF9}"/>
              </a:ext>
            </a:extLst>
          </p:cNvPr>
          <p:cNvCxnSpPr>
            <a:cxnSpLocks/>
            <a:endCxn id="53" idx="1"/>
          </p:cNvCxnSpPr>
          <p:nvPr/>
        </p:nvCxnSpPr>
        <p:spPr>
          <a:xfrm>
            <a:off x="5928306" y="5688659"/>
            <a:ext cx="496195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F01F6420-3682-FB41-AD57-7A84CD31848B}"/>
              </a:ext>
            </a:extLst>
          </p:cNvPr>
          <p:cNvSpPr/>
          <p:nvPr/>
        </p:nvSpPr>
        <p:spPr>
          <a:xfrm>
            <a:off x="9739488" y="4038054"/>
            <a:ext cx="126000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Detect problematic driving</a:t>
            </a:r>
          </a:p>
        </p:txBody>
      </p:sp>
      <p:sp>
        <p:nvSpPr>
          <p:cNvPr id="57" name="Can 56">
            <a:extLst>
              <a:ext uri="{FF2B5EF4-FFF2-40B4-BE49-F238E27FC236}">
                <a16:creationId xmlns:a16="http://schemas.microsoft.com/office/drawing/2014/main" id="{357D9A87-DE4A-AD4A-BC76-C62555F7A93C}"/>
              </a:ext>
            </a:extLst>
          </p:cNvPr>
          <p:cNvSpPr/>
          <p:nvPr/>
        </p:nvSpPr>
        <p:spPr>
          <a:xfrm rot="5400000">
            <a:off x="11780868" y="3700294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problematic</a:t>
            </a:r>
            <a:r>
              <a:rPr lang="de-CH" sz="1000" b="1" dirty="0">
                <a:solidFill>
                  <a:schemeClr val="bg1"/>
                </a:solidFill>
              </a:rPr>
              <a:t>_</a:t>
            </a:r>
            <a:br>
              <a:rPr lang="de-CH" sz="1000" b="1" dirty="0">
                <a:solidFill>
                  <a:schemeClr val="bg1"/>
                </a:solidFill>
              </a:rPr>
            </a:br>
            <a:r>
              <a:rPr lang="de-CH" sz="1000" b="1" dirty="0" err="1">
                <a:solidFill>
                  <a:schemeClr val="bg1"/>
                </a:solidFill>
              </a:rPr>
              <a:t>driving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76AB7D2B-4D72-1F47-9605-3AD0764A1518}"/>
              </a:ext>
            </a:extLst>
          </p:cNvPr>
          <p:cNvCxnSpPr>
            <a:cxnSpLocks/>
            <a:stCxn id="56" idx="3"/>
            <a:endCxn id="57" idx="3"/>
          </p:cNvCxnSpPr>
          <p:nvPr/>
        </p:nvCxnSpPr>
        <p:spPr>
          <a:xfrm>
            <a:off x="10999488" y="4200054"/>
            <a:ext cx="441530" cy="209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F3D8D1B-A2FA-C246-96ED-2EEDB98F6D88}"/>
              </a:ext>
            </a:extLst>
          </p:cNvPr>
          <p:cNvCxnSpPr>
            <a:cxnSpLocks/>
            <a:stCxn id="27" idx="1"/>
            <a:endCxn id="56" idx="1"/>
          </p:cNvCxnSpPr>
          <p:nvPr/>
        </p:nvCxnSpPr>
        <p:spPr>
          <a:xfrm flipV="1">
            <a:off x="9063318" y="4200054"/>
            <a:ext cx="676170" cy="7216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0" name="Picture 6" descr="hnliches Foto">
            <a:extLst>
              <a:ext uri="{FF2B5EF4-FFF2-40B4-BE49-F238E27FC236}">
                <a16:creationId xmlns:a16="http://schemas.microsoft.com/office/drawing/2014/main" id="{97DA989E-287D-924A-9DD4-FDB6A03D3C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97402" y="3752547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 descr="ksqlDB (@ksqlDB) | Twitter">
            <a:extLst>
              <a:ext uri="{FF2B5EF4-FFF2-40B4-BE49-F238E27FC236}">
                <a16:creationId xmlns:a16="http://schemas.microsoft.com/office/drawing/2014/main" id="{D46F3E99-006D-724D-8374-EE5B668ABF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3966" y="3584359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2EDD856B-CFB5-2041-BB4A-C27F28AD9FA3}"/>
              </a:ext>
            </a:extLst>
          </p:cNvPr>
          <p:cNvSpPr txBox="1"/>
          <p:nvPr/>
        </p:nvSpPr>
        <p:spPr>
          <a:xfrm>
            <a:off x="9499002" y="4479212"/>
            <a:ext cx="1962503" cy="24622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br>
              <a:rPr lang="hr-HR" sz="800" dirty="0"/>
            </a:b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AA4F53A4-9FF2-AB49-9E6D-0DE5E1FC922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471983" y="3646863"/>
            <a:ext cx="409441" cy="211367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sp>
        <p:nvSpPr>
          <p:cNvPr id="64" name="Can 63">
            <a:extLst>
              <a:ext uri="{FF2B5EF4-FFF2-40B4-BE49-F238E27FC236}">
                <a16:creationId xmlns:a16="http://schemas.microsoft.com/office/drawing/2014/main" id="{6FD811EA-8283-4047-AC09-481F764A1A46}"/>
              </a:ext>
            </a:extLst>
          </p:cNvPr>
          <p:cNvSpPr/>
          <p:nvPr/>
        </p:nvSpPr>
        <p:spPr>
          <a:xfrm>
            <a:off x="1685459" y="602389"/>
            <a:ext cx="664369" cy="375280"/>
          </a:xfrm>
          <a:prstGeom prst="can">
            <a:avLst>
              <a:gd name="adj" fmla="val 19366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tx1"/>
                </a:solidFill>
              </a:rPr>
              <a:t>Truck</a:t>
            </a:r>
          </a:p>
          <a:p>
            <a:pPr algn="ctr"/>
            <a:r>
              <a:rPr lang="en-GB" sz="900" dirty="0">
                <a:solidFill>
                  <a:schemeClr val="tx1"/>
                </a:solidFill>
              </a:rPr>
              <a:t>Driver</a:t>
            </a:r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A60E59E5-42EC-D547-9BB5-EC9139A2634F}"/>
              </a:ext>
            </a:extLst>
          </p:cNvPr>
          <p:cNvSpPr/>
          <p:nvPr/>
        </p:nvSpPr>
        <p:spPr>
          <a:xfrm>
            <a:off x="3565503" y="628029"/>
            <a:ext cx="90083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err="1">
                <a:solidFill>
                  <a:schemeClr val="bg1"/>
                </a:solidFill>
              </a:rPr>
              <a:t>jdbc</a:t>
            </a:r>
            <a:r>
              <a:rPr lang="en-US" sz="1000" b="1" dirty="0">
                <a:solidFill>
                  <a:schemeClr val="bg1"/>
                </a:solidFill>
              </a:rPr>
              <a:t>-source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C34DCE50-C383-804F-8E5E-65B87BBAB3FE}"/>
              </a:ext>
            </a:extLst>
          </p:cNvPr>
          <p:cNvCxnSpPr>
            <a:cxnSpLocks/>
            <a:stCxn id="64" idx="4"/>
            <a:endCxn id="65" idx="1"/>
          </p:cNvCxnSpPr>
          <p:nvPr/>
        </p:nvCxnSpPr>
        <p:spPr>
          <a:xfrm>
            <a:off x="2349828" y="790029"/>
            <a:ext cx="1215675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9569CC22-A58D-C340-948B-E5A4D0ACDD69}"/>
              </a:ext>
            </a:extLst>
          </p:cNvPr>
          <p:cNvCxnSpPr>
            <a:cxnSpLocks/>
            <a:stCxn id="65" idx="3"/>
            <a:endCxn id="72" idx="3"/>
          </p:cNvCxnSpPr>
          <p:nvPr/>
        </p:nvCxnSpPr>
        <p:spPr>
          <a:xfrm flipV="1">
            <a:off x="4466333" y="774392"/>
            <a:ext cx="3528759" cy="15637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9E36730A-B50C-DC47-8CB0-F7C9811B0C58}"/>
              </a:ext>
            </a:extLst>
          </p:cNvPr>
          <p:cNvSpPr txBox="1"/>
          <p:nvPr/>
        </p:nvSpPr>
        <p:spPr>
          <a:xfrm>
            <a:off x="903201" y="1109657"/>
            <a:ext cx="2233601" cy="12311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800" dirty="0"/>
              <a:t>21, Walter, Ward, Y, 24-JUL-85, 2017-10-02 15:19:00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6E00B681-2DE5-8E45-9E79-78A14D56E094}"/>
              </a:ext>
            </a:extLst>
          </p:cNvPr>
          <p:cNvSpPr txBox="1"/>
          <p:nvPr/>
        </p:nvSpPr>
        <p:spPr>
          <a:xfrm>
            <a:off x="7218656" y="1057786"/>
            <a:ext cx="2704833" cy="24622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it-IT" sz="800" dirty="0"/>
              <a:t>{</a:t>
            </a:r>
            <a:r>
              <a:rPr lang="mr-IN" sz="800" dirty="0"/>
              <a:t>"</a:t>
            </a:r>
            <a:r>
              <a:rPr lang="it-IT" sz="800" dirty="0"/>
              <a:t>id</a:t>
            </a:r>
            <a:r>
              <a:rPr lang="mr-IN" sz="800" dirty="0"/>
              <a:t>"</a:t>
            </a:r>
            <a:r>
              <a:rPr lang="it-IT" sz="800" dirty="0"/>
              <a:t>:21,</a:t>
            </a:r>
            <a:r>
              <a:rPr lang="mr-IN" sz="800" dirty="0"/>
              <a:t>"</a:t>
            </a:r>
            <a:r>
              <a:rPr lang="it-IT" sz="800" dirty="0" err="1"/>
              <a:t>firstName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Walter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lastName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 err="1"/>
              <a:t>Ward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available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Y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birthdate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24-JUL-85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last_update</a:t>
            </a:r>
            <a:r>
              <a:rPr lang="mr-IN" sz="800" dirty="0"/>
              <a:t>"</a:t>
            </a:r>
            <a:r>
              <a:rPr lang="it-IT" sz="800" dirty="0"/>
              <a:t>:1506923052012}</a:t>
            </a:r>
            <a:endParaRPr lang="en-US" sz="800" dirty="0"/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FC8149BD-9638-C943-BA9D-6CBCFF9F96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7342" y="190421"/>
            <a:ext cx="497152" cy="223081"/>
          </a:xfrm>
          <a:prstGeom prst="rect">
            <a:avLst/>
          </a:prstGeom>
        </p:spPr>
      </p:pic>
      <p:pic>
        <p:nvPicPr>
          <p:cNvPr id="71" name="Picture 6" descr="hnliches Foto">
            <a:extLst>
              <a:ext uri="{FF2B5EF4-FFF2-40B4-BE49-F238E27FC236}">
                <a16:creationId xmlns:a16="http://schemas.microsoft.com/office/drawing/2014/main" id="{2CDF7DB0-C21F-2643-A617-3E84D733C0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2516" y="249522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" name="Can 71">
            <a:extLst>
              <a:ext uri="{FF2B5EF4-FFF2-40B4-BE49-F238E27FC236}">
                <a16:creationId xmlns:a16="http://schemas.microsoft.com/office/drawing/2014/main" id="{A6376D88-3C92-FE47-8AD2-B7B4328B02D7}"/>
              </a:ext>
            </a:extLst>
          </p:cNvPr>
          <p:cNvSpPr/>
          <p:nvPr/>
        </p:nvSpPr>
        <p:spPr>
          <a:xfrm rot="5400000">
            <a:off x="8319092" y="288392"/>
            <a:ext cx="324000" cy="972000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truck_driver</a:t>
            </a:r>
            <a:endParaRPr lang="en-US" sz="1000" b="1" dirty="0" err="1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09866769-FF33-B341-9285-54C971248FCC}"/>
              </a:ext>
            </a:extLst>
          </p:cNvPr>
          <p:cNvSpPr/>
          <p:nvPr/>
        </p:nvSpPr>
        <p:spPr>
          <a:xfrm>
            <a:off x="219485" y="189300"/>
            <a:ext cx="3010639" cy="1234191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Dispatching</a:t>
            </a:r>
            <a:endParaRPr lang="en-US" sz="1100" dirty="0"/>
          </a:p>
        </p:txBody>
      </p: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63B16F9D-FDF7-9941-A68A-D595245A196C}"/>
              </a:ext>
            </a:extLst>
          </p:cNvPr>
          <p:cNvSpPr/>
          <p:nvPr/>
        </p:nvSpPr>
        <p:spPr>
          <a:xfrm>
            <a:off x="13188111" y="2591748"/>
            <a:ext cx="1258647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Join problematic driving with driver</a:t>
            </a:r>
          </a:p>
        </p:txBody>
      </p:sp>
      <p:cxnSp>
        <p:nvCxnSpPr>
          <p:cNvPr id="75" name="Straight Arrow Connector 47">
            <a:extLst>
              <a:ext uri="{FF2B5EF4-FFF2-40B4-BE49-F238E27FC236}">
                <a16:creationId xmlns:a16="http://schemas.microsoft.com/office/drawing/2014/main" id="{79D71CC0-95A8-CD43-B706-B960D31876D1}"/>
              </a:ext>
            </a:extLst>
          </p:cNvPr>
          <p:cNvCxnSpPr>
            <a:cxnSpLocks/>
            <a:endCxn id="74" idx="1"/>
          </p:cNvCxnSpPr>
          <p:nvPr/>
        </p:nvCxnSpPr>
        <p:spPr>
          <a:xfrm>
            <a:off x="8967092" y="774392"/>
            <a:ext cx="4221019" cy="197935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28">
            <a:extLst>
              <a:ext uri="{FF2B5EF4-FFF2-40B4-BE49-F238E27FC236}">
                <a16:creationId xmlns:a16="http://schemas.microsoft.com/office/drawing/2014/main" id="{184DC74B-DE20-C345-A479-CE0135D38ABB}"/>
              </a:ext>
            </a:extLst>
          </p:cNvPr>
          <p:cNvCxnSpPr>
            <a:cxnSpLocks/>
            <a:endCxn id="74" idx="1"/>
          </p:cNvCxnSpPr>
          <p:nvPr/>
        </p:nvCxnSpPr>
        <p:spPr>
          <a:xfrm flipV="1">
            <a:off x="12444718" y="2753748"/>
            <a:ext cx="743393" cy="144839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Can 76">
            <a:extLst>
              <a:ext uri="{FF2B5EF4-FFF2-40B4-BE49-F238E27FC236}">
                <a16:creationId xmlns:a16="http://schemas.microsoft.com/office/drawing/2014/main" id="{C3858D5C-3B60-E34C-BCB8-8C33C1CBC381}"/>
              </a:ext>
            </a:extLst>
          </p:cNvPr>
          <p:cNvSpPr/>
          <p:nvPr/>
        </p:nvSpPr>
        <p:spPr>
          <a:xfrm rot="5400000">
            <a:off x="15526767" y="2242950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problematic</a:t>
            </a:r>
            <a:r>
              <a:rPr lang="de-CH" sz="1000" b="1" dirty="0">
                <a:solidFill>
                  <a:schemeClr val="bg1"/>
                </a:solidFill>
              </a:rPr>
              <a:t>_</a:t>
            </a:r>
          </a:p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driving_driver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DF0EAAC3-F51C-4442-B84A-16E7E4C2BE78}"/>
              </a:ext>
            </a:extLst>
          </p:cNvPr>
          <p:cNvCxnSpPr>
            <a:cxnSpLocks/>
            <a:stCxn id="74" idx="3"/>
            <a:endCxn id="77" idx="3"/>
          </p:cNvCxnSpPr>
          <p:nvPr/>
        </p:nvCxnSpPr>
        <p:spPr>
          <a:xfrm flipV="1">
            <a:off x="14446758" y="2744800"/>
            <a:ext cx="740159" cy="8948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3" name="Picture 2" descr="ksqlDB (@ksqlDB) | Twitter">
            <a:extLst>
              <a:ext uri="{FF2B5EF4-FFF2-40B4-BE49-F238E27FC236}">
                <a16:creationId xmlns:a16="http://schemas.microsoft.com/office/drawing/2014/main" id="{3DF5FC25-BB71-8D42-8337-B86F6C517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49153" y="2169774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4" name="TextBox 83">
            <a:extLst>
              <a:ext uri="{FF2B5EF4-FFF2-40B4-BE49-F238E27FC236}">
                <a16:creationId xmlns:a16="http://schemas.microsoft.com/office/drawing/2014/main" id="{9C86B8FD-8549-9646-A48D-E82E8803A687}"/>
              </a:ext>
            </a:extLst>
          </p:cNvPr>
          <p:cNvSpPr txBox="1"/>
          <p:nvPr/>
        </p:nvSpPr>
        <p:spPr>
          <a:xfrm>
            <a:off x="13786128" y="3035134"/>
            <a:ext cx="2732765" cy="24622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de-CH" sz="800" dirty="0" err="1"/>
              <a:t>Walter,Ward,Y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br>
              <a:rPr lang="hr-HR" sz="800" dirty="0"/>
            </a:b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sp>
        <p:nvSpPr>
          <p:cNvPr id="85" name="Rounded Rectangle 84">
            <a:extLst>
              <a:ext uri="{FF2B5EF4-FFF2-40B4-BE49-F238E27FC236}">
                <a16:creationId xmlns:a16="http://schemas.microsoft.com/office/drawing/2014/main" id="{6CE65064-472C-FF4A-B250-A55A18141F73}"/>
              </a:ext>
            </a:extLst>
          </p:cNvPr>
          <p:cNvSpPr/>
          <p:nvPr/>
        </p:nvSpPr>
        <p:spPr>
          <a:xfrm>
            <a:off x="13156805" y="4550509"/>
            <a:ext cx="1258647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Aggregate by Event Type over Time</a:t>
            </a:r>
          </a:p>
        </p:txBody>
      </p:sp>
      <p:pic>
        <p:nvPicPr>
          <p:cNvPr id="86" name="Picture 2" descr="ksqlDB (@ksqlDB) | Twitter">
            <a:extLst>
              <a:ext uri="{FF2B5EF4-FFF2-40B4-BE49-F238E27FC236}">
                <a16:creationId xmlns:a16="http://schemas.microsoft.com/office/drawing/2014/main" id="{3059C74C-9DDC-024E-9D27-B4DB6109CF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98344" y="4102166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7" name="Straight Arrow Connector 28">
            <a:extLst>
              <a:ext uri="{FF2B5EF4-FFF2-40B4-BE49-F238E27FC236}">
                <a16:creationId xmlns:a16="http://schemas.microsoft.com/office/drawing/2014/main" id="{8124D8C3-0D42-764F-9A39-F4EFB05E194B}"/>
              </a:ext>
            </a:extLst>
          </p:cNvPr>
          <p:cNvCxnSpPr>
            <a:cxnSpLocks/>
            <a:endCxn id="85" idx="1"/>
          </p:cNvCxnSpPr>
          <p:nvPr/>
        </p:nvCxnSpPr>
        <p:spPr>
          <a:xfrm>
            <a:off x="12444718" y="4202144"/>
            <a:ext cx="712087" cy="510365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8" name="Can 87">
            <a:extLst>
              <a:ext uri="{FF2B5EF4-FFF2-40B4-BE49-F238E27FC236}">
                <a16:creationId xmlns:a16="http://schemas.microsoft.com/office/drawing/2014/main" id="{CA08C76F-FDE2-8F4E-BAE8-A6CAE00088AE}"/>
              </a:ext>
            </a:extLst>
          </p:cNvPr>
          <p:cNvSpPr/>
          <p:nvPr/>
        </p:nvSpPr>
        <p:spPr>
          <a:xfrm rot="5400000">
            <a:off x="15535929" y="4215485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problematic</a:t>
            </a:r>
            <a:r>
              <a:rPr lang="de-CH" sz="1000" b="1" dirty="0">
                <a:solidFill>
                  <a:schemeClr val="bg1"/>
                </a:solidFill>
              </a:rPr>
              <a:t>_</a:t>
            </a:r>
            <a:br>
              <a:rPr lang="de-CH" sz="1000" b="1" dirty="0">
                <a:solidFill>
                  <a:schemeClr val="bg1"/>
                </a:solidFill>
              </a:rPr>
            </a:br>
            <a:r>
              <a:rPr lang="de-CH" sz="1000" b="1" dirty="0" err="1">
                <a:solidFill>
                  <a:schemeClr val="bg1"/>
                </a:solidFill>
              </a:rPr>
              <a:t>driving_agg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89" name="Straight Arrow Connector 28">
            <a:extLst>
              <a:ext uri="{FF2B5EF4-FFF2-40B4-BE49-F238E27FC236}">
                <a16:creationId xmlns:a16="http://schemas.microsoft.com/office/drawing/2014/main" id="{C83E086C-4E42-5543-A248-752D5768F4F3}"/>
              </a:ext>
            </a:extLst>
          </p:cNvPr>
          <p:cNvCxnSpPr>
            <a:cxnSpLocks/>
            <a:stCxn id="85" idx="3"/>
            <a:endCxn id="88" idx="3"/>
          </p:cNvCxnSpPr>
          <p:nvPr/>
        </p:nvCxnSpPr>
        <p:spPr>
          <a:xfrm>
            <a:off x="14415452" y="4712509"/>
            <a:ext cx="780627" cy="482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6806135D-C285-BA42-9930-B4B63E109B61}"/>
              </a:ext>
            </a:extLst>
          </p:cNvPr>
          <p:cNvSpPr txBox="1"/>
          <p:nvPr/>
        </p:nvSpPr>
        <p:spPr>
          <a:xfrm>
            <a:off x="15130755" y="4980250"/>
            <a:ext cx="1453671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,10,10:00:00,10:00:059</a:t>
            </a:r>
            <a:endParaRPr lang="en-US" sz="800" dirty="0"/>
          </a:p>
        </p:txBody>
      </p:sp>
      <p:pic>
        <p:nvPicPr>
          <p:cNvPr id="94" name="Picture 6" descr="hnliches Foto">
            <a:extLst>
              <a:ext uri="{FF2B5EF4-FFF2-40B4-BE49-F238E27FC236}">
                <a16:creationId xmlns:a16="http://schemas.microsoft.com/office/drawing/2014/main" id="{24A19419-400C-4943-8738-703DA7B41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92865" y="4228313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5" name="Can 94">
            <a:extLst>
              <a:ext uri="{FF2B5EF4-FFF2-40B4-BE49-F238E27FC236}">
                <a16:creationId xmlns:a16="http://schemas.microsoft.com/office/drawing/2014/main" id="{3BFA18DC-5DAC-2D49-8261-9BFDD68F7C2A}"/>
              </a:ext>
            </a:extLst>
          </p:cNvPr>
          <p:cNvSpPr/>
          <p:nvPr/>
        </p:nvSpPr>
        <p:spPr>
          <a:xfrm rot="5400000">
            <a:off x="8234371" y="7021602"/>
            <a:ext cx="324000" cy="972000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shipment</a:t>
            </a:r>
            <a:endParaRPr lang="en-US" sz="1000" b="1" dirty="0" err="1">
              <a:solidFill>
                <a:schemeClr val="bg1"/>
              </a:solidFill>
            </a:endParaRPr>
          </a:p>
        </p:txBody>
      </p:sp>
      <p:sp>
        <p:nvSpPr>
          <p:cNvPr id="96" name="Can 95">
            <a:extLst>
              <a:ext uri="{FF2B5EF4-FFF2-40B4-BE49-F238E27FC236}">
                <a16:creationId xmlns:a16="http://schemas.microsoft.com/office/drawing/2014/main" id="{EE27DB99-1DAE-5B4A-80F2-8B135C089AAF}"/>
              </a:ext>
            </a:extLst>
          </p:cNvPr>
          <p:cNvSpPr/>
          <p:nvPr/>
        </p:nvSpPr>
        <p:spPr>
          <a:xfrm>
            <a:off x="2252541" y="7343653"/>
            <a:ext cx="664369" cy="375280"/>
          </a:xfrm>
          <a:prstGeom prst="can">
            <a:avLst>
              <a:gd name="adj" fmla="val 19366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tx1"/>
                </a:solidFill>
              </a:rPr>
              <a:t>Shipment</a:t>
            </a:r>
          </a:p>
        </p:txBody>
      </p:sp>
      <p:sp>
        <p:nvSpPr>
          <p:cNvPr id="97" name="Rounded Rectangle 96">
            <a:extLst>
              <a:ext uri="{FF2B5EF4-FFF2-40B4-BE49-F238E27FC236}">
                <a16:creationId xmlns:a16="http://schemas.microsoft.com/office/drawing/2014/main" id="{55AEF09A-20DF-1F4B-B3F9-AEABAFFC05E2}"/>
              </a:ext>
            </a:extLst>
          </p:cNvPr>
          <p:cNvSpPr/>
          <p:nvPr/>
        </p:nvSpPr>
        <p:spPr>
          <a:xfrm>
            <a:off x="230115" y="6873535"/>
            <a:ext cx="3010639" cy="1234191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Shipment</a:t>
            </a:r>
          </a:p>
        </p:txBody>
      </p:sp>
      <p:sp>
        <p:nvSpPr>
          <p:cNvPr id="98" name="Rounded Rectangle 97">
            <a:extLst>
              <a:ext uri="{FF2B5EF4-FFF2-40B4-BE49-F238E27FC236}">
                <a16:creationId xmlns:a16="http://schemas.microsoft.com/office/drawing/2014/main" id="{8BA47373-4A0D-4E45-B380-5B121E38EE70}"/>
              </a:ext>
            </a:extLst>
          </p:cNvPr>
          <p:cNvSpPr/>
          <p:nvPr/>
        </p:nvSpPr>
        <p:spPr>
          <a:xfrm>
            <a:off x="3565503" y="7362671"/>
            <a:ext cx="90083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err="1">
                <a:solidFill>
                  <a:schemeClr val="bg1"/>
                </a:solidFill>
              </a:rPr>
              <a:t>Debz_source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FC51F842-0818-C249-ACFE-E0A58255CAAC}"/>
              </a:ext>
            </a:extLst>
          </p:cNvPr>
          <p:cNvCxnSpPr>
            <a:cxnSpLocks/>
            <a:stCxn id="96" idx="4"/>
            <a:endCxn id="98" idx="1"/>
          </p:cNvCxnSpPr>
          <p:nvPr/>
        </p:nvCxnSpPr>
        <p:spPr>
          <a:xfrm flipV="1">
            <a:off x="2916910" y="7524671"/>
            <a:ext cx="648593" cy="6622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0" name="Picture 99">
            <a:extLst>
              <a:ext uri="{FF2B5EF4-FFF2-40B4-BE49-F238E27FC236}">
                <a16:creationId xmlns:a16="http://schemas.microsoft.com/office/drawing/2014/main" id="{06FDEEE9-0DE0-0341-9C7A-62390CA8AA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4139" y="7053507"/>
            <a:ext cx="497152" cy="223081"/>
          </a:xfrm>
          <a:prstGeom prst="rect">
            <a:avLst/>
          </a:prstGeom>
        </p:spPr>
      </p:pic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66950150-96A2-6148-B063-B65B8BC2D48D}"/>
              </a:ext>
            </a:extLst>
          </p:cNvPr>
          <p:cNvCxnSpPr>
            <a:cxnSpLocks/>
            <a:stCxn id="98" idx="3"/>
            <a:endCxn id="95" idx="3"/>
          </p:cNvCxnSpPr>
          <p:nvPr/>
        </p:nvCxnSpPr>
        <p:spPr>
          <a:xfrm flipV="1">
            <a:off x="4466333" y="7507602"/>
            <a:ext cx="3444038" cy="17069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2" name="Picture 2" descr="ksqlDB (@ksqlDB) | Twitter">
            <a:extLst>
              <a:ext uri="{FF2B5EF4-FFF2-40B4-BE49-F238E27FC236}">
                <a16:creationId xmlns:a16="http://schemas.microsoft.com/office/drawing/2014/main" id="{8140F953-2EE8-4D42-98F9-0F96142DC8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0073" y="5906190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" name="Rounded Rectangle 102">
            <a:extLst>
              <a:ext uri="{FF2B5EF4-FFF2-40B4-BE49-F238E27FC236}">
                <a16:creationId xmlns:a16="http://schemas.microsoft.com/office/drawing/2014/main" id="{F9DE3EF0-ECD3-004D-8B1B-84CA57715C0D}"/>
              </a:ext>
            </a:extLst>
          </p:cNvPr>
          <p:cNvSpPr/>
          <p:nvPr/>
        </p:nvSpPr>
        <p:spPr>
          <a:xfrm>
            <a:off x="9739488" y="6361452"/>
            <a:ext cx="126000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Geofencing Arrival at Destination</a:t>
            </a:r>
          </a:p>
        </p:txBody>
      </p:sp>
      <p:cxnSp>
        <p:nvCxnSpPr>
          <p:cNvPr id="104" name="Straight Arrow Connector 112">
            <a:extLst>
              <a:ext uri="{FF2B5EF4-FFF2-40B4-BE49-F238E27FC236}">
                <a16:creationId xmlns:a16="http://schemas.microsoft.com/office/drawing/2014/main" id="{8829B454-91AB-AF4E-8B1C-B2B94B833F03}"/>
              </a:ext>
            </a:extLst>
          </p:cNvPr>
          <p:cNvCxnSpPr>
            <a:cxnSpLocks/>
            <a:endCxn id="103" idx="1"/>
          </p:cNvCxnSpPr>
          <p:nvPr/>
        </p:nvCxnSpPr>
        <p:spPr>
          <a:xfrm>
            <a:off x="7298846" y="5688659"/>
            <a:ext cx="2440642" cy="834793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12">
            <a:extLst>
              <a:ext uri="{FF2B5EF4-FFF2-40B4-BE49-F238E27FC236}">
                <a16:creationId xmlns:a16="http://schemas.microsoft.com/office/drawing/2014/main" id="{0EED92D5-7F6C-CC4D-AAF7-8BA751FBC883}"/>
              </a:ext>
            </a:extLst>
          </p:cNvPr>
          <p:cNvCxnSpPr>
            <a:cxnSpLocks/>
            <a:endCxn id="103" idx="1"/>
          </p:cNvCxnSpPr>
          <p:nvPr/>
        </p:nvCxnSpPr>
        <p:spPr>
          <a:xfrm flipV="1">
            <a:off x="8882371" y="6523452"/>
            <a:ext cx="857117" cy="98415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6" name="Can 105">
            <a:extLst>
              <a:ext uri="{FF2B5EF4-FFF2-40B4-BE49-F238E27FC236}">
                <a16:creationId xmlns:a16="http://schemas.microsoft.com/office/drawing/2014/main" id="{D23CF20C-02E3-324F-BA2A-175E5B850699}"/>
              </a:ext>
            </a:extLst>
          </p:cNvPr>
          <p:cNvSpPr/>
          <p:nvPr/>
        </p:nvSpPr>
        <p:spPr>
          <a:xfrm rot="5400000">
            <a:off x="11780868" y="6021602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geofence</a:t>
            </a:r>
            <a:r>
              <a:rPr lang="de-CH" sz="1000" b="1" dirty="0">
                <a:solidFill>
                  <a:schemeClr val="bg1"/>
                </a:solidFill>
              </a:rPr>
              <a:t> </a:t>
            </a:r>
            <a:r>
              <a:rPr lang="de-CH" sz="1000" b="1" dirty="0" err="1">
                <a:solidFill>
                  <a:schemeClr val="bg1"/>
                </a:solidFill>
              </a:rPr>
              <a:t>status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E6317034-3A3D-0D40-820A-22C3425FB0BB}"/>
              </a:ext>
            </a:extLst>
          </p:cNvPr>
          <p:cNvCxnSpPr>
            <a:cxnSpLocks/>
            <a:stCxn id="103" idx="3"/>
            <a:endCxn id="106" idx="3"/>
          </p:cNvCxnSpPr>
          <p:nvPr/>
        </p:nvCxnSpPr>
        <p:spPr>
          <a:xfrm>
            <a:off x="10999488" y="6523452"/>
            <a:ext cx="441530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8" name="Picture 6" descr="hnliches Foto">
            <a:extLst>
              <a:ext uri="{FF2B5EF4-FFF2-40B4-BE49-F238E27FC236}">
                <a16:creationId xmlns:a16="http://schemas.microsoft.com/office/drawing/2014/main" id="{70BE7FDB-2FF6-CA40-81E4-06AFCC9C57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6065" y="3690721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9" name="Picture 2" descr="ksqlDB (@ksqlDB) | Twitter">
            <a:extLst>
              <a:ext uri="{FF2B5EF4-FFF2-40B4-BE49-F238E27FC236}">
                <a16:creationId xmlns:a16="http://schemas.microsoft.com/office/drawing/2014/main" id="{42570406-EF9B-A14F-B6F7-263840DA0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5523" y="2519564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0" name="Rounded Rectangle 119">
            <a:extLst>
              <a:ext uri="{FF2B5EF4-FFF2-40B4-BE49-F238E27FC236}">
                <a16:creationId xmlns:a16="http://schemas.microsoft.com/office/drawing/2014/main" id="{7FD06F90-B690-8E49-B68B-9E01CDD05E8E}"/>
              </a:ext>
            </a:extLst>
          </p:cNvPr>
          <p:cNvSpPr/>
          <p:nvPr/>
        </p:nvSpPr>
        <p:spPr>
          <a:xfrm>
            <a:off x="9317335" y="2896770"/>
            <a:ext cx="967679" cy="288000"/>
          </a:xfrm>
          <a:prstGeom prst="roundRect">
            <a:avLst>
              <a:gd name="adj" fmla="val 19334"/>
            </a:avLst>
          </a:prstGeom>
          <a:solidFill>
            <a:schemeClr val="bg2">
              <a:lumMod val="75000"/>
            </a:schemeClr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Pull query</a:t>
            </a:r>
          </a:p>
        </p:txBody>
      </p:sp>
      <p:cxnSp>
        <p:nvCxnSpPr>
          <p:cNvPr id="121" name="Straight Arrow Connector 60">
            <a:extLst>
              <a:ext uri="{FF2B5EF4-FFF2-40B4-BE49-F238E27FC236}">
                <a16:creationId xmlns:a16="http://schemas.microsoft.com/office/drawing/2014/main" id="{50DF065E-3E22-3944-8948-F2DD8D2CBBC4}"/>
              </a:ext>
            </a:extLst>
          </p:cNvPr>
          <p:cNvCxnSpPr>
            <a:cxnSpLocks/>
            <a:stCxn id="120" idx="1"/>
          </p:cNvCxnSpPr>
          <p:nvPr/>
        </p:nvCxnSpPr>
        <p:spPr>
          <a:xfrm rot="10800000" flipV="1">
            <a:off x="8529205" y="3040770"/>
            <a:ext cx="788130" cy="1004500"/>
          </a:xfrm>
          <a:prstGeom prst="curvedConnector2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2" name="Picture 6" descr="hnliches Foto">
            <a:extLst>
              <a:ext uri="{FF2B5EF4-FFF2-40B4-BE49-F238E27FC236}">
                <a16:creationId xmlns:a16="http://schemas.microsoft.com/office/drawing/2014/main" id="{66EA1229-E528-7B42-9112-1B5932E5F9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7795" y="7010175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" name="Picture 2" descr="ksqlDB (@ksqlDB) | Twitter">
            <a:extLst>
              <a:ext uri="{FF2B5EF4-FFF2-40B4-BE49-F238E27FC236}">
                <a16:creationId xmlns:a16="http://schemas.microsoft.com/office/drawing/2014/main" id="{78DC1005-88D6-8443-BD93-FE2DAE4008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5" y="2529196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4" name="Picture 2" descr="ksqlDB (@ksqlDB) | Twitter">
            <a:extLst>
              <a:ext uri="{FF2B5EF4-FFF2-40B4-BE49-F238E27FC236}">
                <a16:creationId xmlns:a16="http://schemas.microsoft.com/office/drawing/2014/main" id="{F4314F38-847A-7649-B505-B27CF2F786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4" y="5113527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3" name="Rounded Rectangle 112">
            <a:extLst>
              <a:ext uri="{FF2B5EF4-FFF2-40B4-BE49-F238E27FC236}">
                <a16:creationId xmlns:a16="http://schemas.microsoft.com/office/drawing/2014/main" id="{D4533CDC-23D5-044F-977A-4D52FDD187A9}"/>
              </a:ext>
            </a:extLst>
          </p:cNvPr>
          <p:cNvSpPr/>
          <p:nvPr/>
        </p:nvSpPr>
        <p:spPr>
          <a:xfrm>
            <a:off x="17090206" y="6322582"/>
            <a:ext cx="967679" cy="288000"/>
          </a:xfrm>
          <a:prstGeom prst="roundRect">
            <a:avLst>
              <a:gd name="adj" fmla="val 19334"/>
            </a:avLst>
          </a:prstGeom>
          <a:solidFill>
            <a:schemeClr val="bg2">
              <a:lumMod val="75000"/>
            </a:schemeClr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err="1">
                <a:solidFill>
                  <a:schemeClr val="bg1"/>
                </a:solidFill>
              </a:rPr>
              <a:t>TipBoard</a:t>
            </a:r>
            <a:endParaRPr lang="en-US" sz="1000" b="1" dirty="0">
              <a:solidFill>
                <a:schemeClr val="bg1"/>
              </a:solidFill>
            </a:endParaRPr>
          </a:p>
        </p:txBody>
      </p:sp>
      <p:sp>
        <p:nvSpPr>
          <p:cNvPr id="115" name="Rounded Rectangle 114">
            <a:extLst>
              <a:ext uri="{FF2B5EF4-FFF2-40B4-BE49-F238E27FC236}">
                <a16:creationId xmlns:a16="http://schemas.microsoft.com/office/drawing/2014/main" id="{B88AAEAF-A5E7-024E-8A24-5FAE1BC97C12}"/>
              </a:ext>
            </a:extLst>
          </p:cNvPr>
          <p:cNvSpPr/>
          <p:nvPr/>
        </p:nvSpPr>
        <p:spPr>
          <a:xfrm>
            <a:off x="15772568" y="6303846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pic>
        <p:nvPicPr>
          <p:cNvPr id="116" name="Picture 115">
            <a:extLst>
              <a:ext uri="{FF2B5EF4-FFF2-40B4-BE49-F238E27FC236}">
                <a16:creationId xmlns:a16="http://schemas.microsoft.com/office/drawing/2014/main" id="{98D59A40-127C-F444-9468-3A3A663BD1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775326" y="5933252"/>
            <a:ext cx="848906" cy="351271"/>
          </a:xfrm>
          <a:prstGeom prst="rect">
            <a:avLst/>
          </a:prstGeom>
        </p:spPr>
      </p:pic>
      <p:cxnSp>
        <p:nvCxnSpPr>
          <p:cNvPr id="117" name="Straight Arrow Connector 28">
            <a:extLst>
              <a:ext uri="{FF2B5EF4-FFF2-40B4-BE49-F238E27FC236}">
                <a16:creationId xmlns:a16="http://schemas.microsoft.com/office/drawing/2014/main" id="{73CB3A0E-697F-A84C-81FC-B7BF2110530E}"/>
              </a:ext>
            </a:extLst>
          </p:cNvPr>
          <p:cNvCxnSpPr>
            <a:cxnSpLocks/>
            <a:stCxn id="115" idx="3"/>
            <a:endCxn id="113" idx="1"/>
          </p:cNvCxnSpPr>
          <p:nvPr/>
        </p:nvCxnSpPr>
        <p:spPr>
          <a:xfrm>
            <a:off x="16646913" y="6465846"/>
            <a:ext cx="443293" cy="73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28">
            <a:extLst>
              <a:ext uri="{FF2B5EF4-FFF2-40B4-BE49-F238E27FC236}">
                <a16:creationId xmlns:a16="http://schemas.microsoft.com/office/drawing/2014/main" id="{D84D154F-EC33-5B4A-8975-57A46A3B665A}"/>
              </a:ext>
            </a:extLst>
          </p:cNvPr>
          <p:cNvCxnSpPr>
            <a:cxnSpLocks/>
            <a:stCxn id="88" idx="1"/>
            <a:endCxn id="130" idx="1"/>
          </p:cNvCxnSpPr>
          <p:nvPr/>
        </p:nvCxnSpPr>
        <p:spPr>
          <a:xfrm>
            <a:off x="16199779" y="4717335"/>
            <a:ext cx="490192" cy="1424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28">
            <a:extLst>
              <a:ext uri="{FF2B5EF4-FFF2-40B4-BE49-F238E27FC236}">
                <a16:creationId xmlns:a16="http://schemas.microsoft.com/office/drawing/2014/main" id="{BB95074E-FBD3-BF43-85B4-E7549CA943EF}"/>
              </a:ext>
            </a:extLst>
          </p:cNvPr>
          <p:cNvCxnSpPr>
            <a:cxnSpLocks/>
            <a:stCxn id="127" idx="3"/>
            <a:endCxn id="115" idx="1"/>
          </p:cNvCxnSpPr>
          <p:nvPr/>
        </p:nvCxnSpPr>
        <p:spPr>
          <a:xfrm flipH="1">
            <a:off x="15772568" y="2738126"/>
            <a:ext cx="1660577" cy="3727720"/>
          </a:xfrm>
          <a:prstGeom prst="curvedConnector5">
            <a:avLst>
              <a:gd name="adj1" fmla="val -41098"/>
              <a:gd name="adj2" fmla="val 80438"/>
              <a:gd name="adj3" fmla="val 113766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7" name="Rounded Rectangle 126">
            <a:extLst>
              <a:ext uri="{FF2B5EF4-FFF2-40B4-BE49-F238E27FC236}">
                <a16:creationId xmlns:a16="http://schemas.microsoft.com/office/drawing/2014/main" id="{A387C7CD-4D6A-8347-B319-1648CFDCD6B3}"/>
              </a:ext>
            </a:extLst>
          </p:cNvPr>
          <p:cNvSpPr/>
          <p:nvPr/>
        </p:nvSpPr>
        <p:spPr>
          <a:xfrm>
            <a:off x="16683824" y="2576126"/>
            <a:ext cx="749321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Format Tile</a:t>
            </a:r>
          </a:p>
        </p:txBody>
      </p:sp>
      <p:sp>
        <p:nvSpPr>
          <p:cNvPr id="130" name="Rounded Rectangle 129">
            <a:extLst>
              <a:ext uri="{FF2B5EF4-FFF2-40B4-BE49-F238E27FC236}">
                <a16:creationId xmlns:a16="http://schemas.microsoft.com/office/drawing/2014/main" id="{018D7241-440C-F74E-88A2-6F355BDB7A69}"/>
              </a:ext>
            </a:extLst>
          </p:cNvPr>
          <p:cNvSpPr/>
          <p:nvPr/>
        </p:nvSpPr>
        <p:spPr>
          <a:xfrm>
            <a:off x="16689971" y="4556759"/>
            <a:ext cx="749321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Format Tile</a:t>
            </a:r>
          </a:p>
        </p:txBody>
      </p:sp>
      <p:cxnSp>
        <p:nvCxnSpPr>
          <p:cNvPr id="132" name="Straight Arrow Connector 28">
            <a:extLst>
              <a:ext uri="{FF2B5EF4-FFF2-40B4-BE49-F238E27FC236}">
                <a16:creationId xmlns:a16="http://schemas.microsoft.com/office/drawing/2014/main" id="{AC2A155F-85F9-EC43-A76E-87E04873413D}"/>
              </a:ext>
            </a:extLst>
          </p:cNvPr>
          <p:cNvCxnSpPr>
            <a:cxnSpLocks/>
            <a:stCxn id="130" idx="3"/>
            <a:endCxn id="115" idx="1"/>
          </p:cNvCxnSpPr>
          <p:nvPr/>
        </p:nvCxnSpPr>
        <p:spPr>
          <a:xfrm flipH="1">
            <a:off x="15772568" y="4718759"/>
            <a:ext cx="1666724" cy="1747087"/>
          </a:xfrm>
          <a:prstGeom prst="curvedConnector5">
            <a:avLst>
              <a:gd name="adj1" fmla="val -13716"/>
              <a:gd name="adj2" fmla="val 50000"/>
              <a:gd name="adj3" fmla="val 113716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28">
            <a:extLst>
              <a:ext uri="{FF2B5EF4-FFF2-40B4-BE49-F238E27FC236}">
                <a16:creationId xmlns:a16="http://schemas.microsoft.com/office/drawing/2014/main" id="{B6BC41BD-D534-654C-9B38-5FB0B16453C1}"/>
              </a:ext>
            </a:extLst>
          </p:cNvPr>
          <p:cNvCxnSpPr>
            <a:cxnSpLocks/>
            <a:stCxn id="77" idx="1"/>
            <a:endCxn id="127" idx="1"/>
          </p:cNvCxnSpPr>
          <p:nvPr/>
        </p:nvCxnSpPr>
        <p:spPr>
          <a:xfrm flipV="1">
            <a:off x="16190617" y="2738126"/>
            <a:ext cx="493207" cy="6674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8" name="Picture 2" descr="ksqlDB (@ksqlDB) | Twitter">
            <a:extLst>
              <a:ext uri="{FF2B5EF4-FFF2-40B4-BE49-F238E27FC236}">
                <a16:creationId xmlns:a16="http://schemas.microsoft.com/office/drawing/2014/main" id="{7A844372-5916-384A-95ED-501FCC1F0A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43401" y="4111445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9" name="Picture 2" descr="ksqlDB (@ksqlDB) | Twitter">
            <a:extLst>
              <a:ext uri="{FF2B5EF4-FFF2-40B4-BE49-F238E27FC236}">
                <a16:creationId xmlns:a16="http://schemas.microsoft.com/office/drawing/2014/main" id="{1F31E481-101B-1D4A-B6E9-046BC82540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43401" y="2152279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4292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9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24">
            <a:extLst>
              <a:ext uri="{FF2B5EF4-FFF2-40B4-BE49-F238E27FC236}">
                <a16:creationId xmlns:a16="http://schemas.microsoft.com/office/drawing/2014/main" id="{E4EB6187-0FF6-D044-9A43-82524985F44C}"/>
              </a:ext>
            </a:extLst>
          </p:cNvPr>
          <p:cNvSpPr/>
          <p:nvPr/>
        </p:nvSpPr>
        <p:spPr>
          <a:xfrm>
            <a:off x="10312164" y="3846474"/>
            <a:ext cx="2041053" cy="1798204"/>
          </a:xfrm>
          <a:custGeom>
            <a:avLst/>
            <a:gdLst>
              <a:gd name="connsiteX0" fmla="*/ 25167 w 889233"/>
              <a:gd name="connsiteY0" fmla="*/ 595619 h 855678"/>
              <a:gd name="connsiteX1" fmla="*/ 0 w 889233"/>
              <a:gd name="connsiteY1" fmla="*/ 260059 h 855678"/>
              <a:gd name="connsiteX2" fmla="*/ 142613 w 889233"/>
              <a:gd name="connsiteY2" fmla="*/ 58723 h 855678"/>
              <a:gd name="connsiteX3" fmla="*/ 352338 w 889233"/>
              <a:gd name="connsiteY3" fmla="*/ 0 h 855678"/>
              <a:gd name="connsiteX4" fmla="*/ 612397 w 889233"/>
              <a:gd name="connsiteY4" fmla="*/ 0 h 855678"/>
              <a:gd name="connsiteX5" fmla="*/ 838899 w 889233"/>
              <a:gd name="connsiteY5" fmla="*/ 134224 h 855678"/>
              <a:gd name="connsiteX6" fmla="*/ 889233 w 889233"/>
              <a:gd name="connsiteY6" fmla="*/ 293615 h 855678"/>
              <a:gd name="connsiteX7" fmla="*/ 889233 w 889233"/>
              <a:gd name="connsiteY7" fmla="*/ 578841 h 855678"/>
              <a:gd name="connsiteX8" fmla="*/ 662730 w 889233"/>
              <a:gd name="connsiteY8" fmla="*/ 788566 h 855678"/>
              <a:gd name="connsiteX9" fmla="*/ 436228 w 889233"/>
              <a:gd name="connsiteY9" fmla="*/ 855678 h 855678"/>
              <a:gd name="connsiteX10" fmla="*/ 243281 w 889233"/>
              <a:gd name="connsiteY10" fmla="*/ 771788 h 855678"/>
              <a:gd name="connsiteX11" fmla="*/ 92279 w 889233"/>
              <a:gd name="connsiteY11" fmla="*/ 729843 h 855678"/>
              <a:gd name="connsiteX12" fmla="*/ 25167 w 889233"/>
              <a:gd name="connsiteY12" fmla="*/ 595619 h 855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889233" h="855678">
                <a:moveTo>
                  <a:pt x="25167" y="595619"/>
                </a:moveTo>
                <a:lnTo>
                  <a:pt x="0" y="260059"/>
                </a:lnTo>
                <a:lnTo>
                  <a:pt x="142613" y="58723"/>
                </a:lnTo>
                <a:lnTo>
                  <a:pt x="352338" y="0"/>
                </a:lnTo>
                <a:lnTo>
                  <a:pt x="612397" y="0"/>
                </a:lnTo>
                <a:lnTo>
                  <a:pt x="838899" y="134224"/>
                </a:lnTo>
                <a:lnTo>
                  <a:pt x="889233" y="293615"/>
                </a:lnTo>
                <a:lnTo>
                  <a:pt x="889233" y="578841"/>
                </a:lnTo>
                <a:lnTo>
                  <a:pt x="662730" y="788566"/>
                </a:lnTo>
                <a:lnTo>
                  <a:pt x="436228" y="855678"/>
                </a:lnTo>
                <a:lnTo>
                  <a:pt x="243281" y="771788"/>
                </a:lnTo>
                <a:lnTo>
                  <a:pt x="92279" y="729843"/>
                </a:lnTo>
                <a:lnTo>
                  <a:pt x="25167" y="595619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1854" tIns="80927" rIns="161854" bIns="80927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en-US" sz="3186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E601FD-706A-C746-89C4-A416C702D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59C9D0C3-319E-4444-8002-563ED4CD8FE5}"/>
              </a:ext>
            </a:extLst>
          </p:cNvPr>
          <p:cNvSpPr/>
          <p:nvPr/>
        </p:nvSpPr>
        <p:spPr>
          <a:xfrm>
            <a:off x="7953990" y="4552156"/>
            <a:ext cx="3595280" cy="2813846"/>
          </a:xfrm>
          <a:custGeom>
            <a:avLst/>
            <a:gdLst>
              <a:gd name="connsiteX0" fmla="*/ 0 w 2407651"/>
              <a:gd name="connsiteY0" fmla="*/ 2785145 h 2785145"/>
              <a:gd name="connsiteX1" fmla="*/ 486562 w 2407651"/>
              <a:gd name="connsiteY1" fmla="*/ 2382474 h 2785145"/>
              <a:gd name="connsiteX2" fmla="*/ 947956 w 2407651"/>
              <a:gd name="connsiteY2" fmla="*/ 2197916 h 2785145"/>
              <a:gd name="connsiteX3" fmla="*/ 1384184 w 2407651"/>
              <a:gd name="connsiteY3" fmla="*/ 1971413 h 2785145"/>
              <a:gd name="connsiteX4" fmla="*/ 1526796 w 2407651"/>
              <a:gd name="connsiteY4" fmla="*/ 1786855 h 2785145"/>
              <a:gd name="connsiteX5" fmla="*/ 1526796 w 2407651"/>
              <a:gd name="connsiteY5" fmla="*/ 1342239 h 2785145"/>
              <a:gd name="connsiteX6" fmla="*/ 1652631 w 2407651"/>
              <a:gd name="connsiteY6" fmla="*/ 1073791 h 2785145"/>
              <a:gd name="connsiteX7" fmla="*/ 1887523 w 2407651"/>
              <a:gd name="connsiteY7" fmla="*/ 805343 h 2785145"/>
              <a:gd name="connsiteX8" fmla="*/ 2323751 w 2407651"/>
              <a:gd name="connsiteY8" fmla="*/ 285226 h 2785145"/>
              <a:gd name="connsiteX9" fmla="*/ 2407641 w 2407651"/>
              <a:gd name="connsiteY9" fmla="*/ 0 h 2785145"/>
              <a:gd name="connsiteX10" fmla="*/ 2407641 w 2407651"/>
              <a:gd name="connsiteY10" fmla="*/ 0 h 2785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407651" h="2785145">
                <a:moveTo>
                  <a:pt x="0" y="2785145"/>
                </a:moveTo>
                <a:cubicBezTo>
                  <a:pt x="164285" y="2632745"/>
                  <a:pt x="328570" y="2480345"/>
                  <a:pt x="486562" y="2382474"/>
                </a:cubicBezTo>
                <a:cubicBezTo>
                  <a:pt x="644554" y="2284603"/>
                  <a:pt x="798352" y="2266426"/>
                  <a:pt x="947956" y="2197916"/>
                </a:cubicBezTo>
                <a:cubicBezTo>
                  <a:pt x="1097560" y="2129406"/>
                  <a:pt x="1287711" y="2039923"/>
                  <a:pt x="1384184" y="1971413"/>
                </a:cubicBezTo>
                <a:cubicBezTo>
                  <a:pt x="1480657" y="1902903"/>
                  <a:pt x="1503027" y="1891717"/>
                  <a:pt x="1526796" y="1786855"/>
                </a:cubicBezTo>
                <a:cubicBezTo>
                  <a:pt x="1550565" y="1681993"/>
                  <a:pt x="1505824" y="1461083"/>
                  <a:pt x="1526796" y="1342239"/>
                </a:cubicBezTo>
                <a:cubicBezTo>
                  <a:pt x="1547768" y="1223395"/>
                  <a:pt x="1592510" y="1163274"/>
                  <a:pt x="1652631" y="1073791"/>
                </a:cubicBezTo>
                <a:cubicBezTo>
                  <a:pt x="1712752" y="984308"/>
                  <a:pt x="1775670" y="936770"/>
                  <a:pt x="1887523" y="805343"/>
                </a:cubicBezTo>
                <a:cubicBezTo>
                  <a:pt x="1999376" y="673916"/>
                  <a:pt x="2237065" y="419450"/>
                  <a:pt x="2323751" y="285226"/>
                </a:cubicBezTo>
                <a:cubicBezTo>
                  <a:pt x="2410437" y="151002"/>
                  <a:pt x="2407641" y="0"/>
                  <a:pt x="2407641" y="0"/>
                </a:cubicBezTo>
                <a:lnTo>
                  <a:pt x="2407641" y="0"/>
                </a:ln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86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281B596-2153-344C-BDBB-5A29CEC7CCCB}"/>
              </a:ext>
            </a:extLst>
          </p:cNvPr>
          <p:cNvSpPr/>
          <p:nvPr/>
        </p:nvSpPr>
        <p:spPr>
          <a:xfrm>
            <a:off x="10332042" y="5422028"/>
            <a:ext cx="311830" cy="31183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86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75164A7-1ED0-2C4A-AEA1-B8AD8BB26965}"/>
              </a:ext>
            </a:extLst>
          </p:cNvPr>
          <p:cNvSpPr/>
          <p:nvPr/>
        </p:nvSpPr>
        <p:spPr>
          <a:xfrm>
            <a:off x="10623994" y="5130076"/>
            <a:ext cx="311830" cy="31183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86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F898E5A-C423-0E41-8B2A-029A72A0CECF}"/>
              </a:ext>
            </a:extLst>
          </p:cNvPr>
          <p:cNvSpPr/>
          <p:nvPr/>
        </p:nvSpPr>
        <p:spPr>
          <a:xfrm>
            <a:off x="11332690" y="4513965"/>
            <a:ext cx="311830" cy="31183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86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B2913F9A-2B9E-9C4C-B99D-C43513550CD2}"/>
              </a:ext>
            </a:extLst>
          </p:cNvPr>
          <p:cNvSpPr/>
          <p:nvPr/>
        </p:nvSpPr>
        <p:spPr>
          <a:xfrm>
            <a:off x="10065670" y="5862794"/>
            <a:ext cx="311830" cy="31183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86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2228E75D-5FFC-1540-9691-B5F3E33F3615}"/>
              </a:ext>
            </a:extLst>
          </p:cNvPr>
          <p:cNvSpPr/>
          <p:nvPr/>
        </p:nvSpPr>
        <p:spPr>
          <a:xfrm>
            <a:off x="9964228" y="6392740"/>
            <a:ext cx="311830" cy="31183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86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F63021F-4ADE-4743-A9B1-6B805CDD56C7}"/>
              </a:ext>
            </a:extLst>
          </p:cNvPr>
          <p:cNvSpPr/>
          <p:nvPr/>
        </p:nvSpPr>
        <p:spPr>
          <a:xfrm>
            <a:off x="9424236" y="6564383"/>
            <a:ext cx="311830" cy="31183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86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62F17E29-0BAC-DB42-8194-C26B58A220BA}"/>
              </a:ext>
            </a:extLst>
          </p:cNvPr>
          <p:cNvSpPr/>
          <p:nvPr/>
        </p:nvSpPr>
        <p:spPr>
          <a:xfrm>
            <a:off x="8832170" y="6746750"/>
            <a:ext cx="311830" cy="31183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86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ECF64A64-B2FC-3D4E-A3E6-3519BA9A190F}"/>
              </a:ext>
            </a:extLst>
          </p:cNvPr>
          <p:cNvSpPr/>
          <p:nvPr/>
        </p:nvSpPr>
        <p:spPr>
          <a:xfrm>
            <a:off x="8396019" y="6902665"/>
            <a:ext cx="311830" cy="31183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86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FEEC12-6B92-214B-AE15-E8347BBC573A}"/>
              </a:ext>
            </a:extLst>
          </p:cNvPr>
          <p:cNvSpPr txBox="1"/>
          <p:nvPr/>
        </p:nvSpPr>
        <p:spPr>
          <a:xfrm>
            <a:off x="11862134" y="4425685"/>
            <a:ext cx="14153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Destination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83BEAE84-D4BD-1648-B168-37C05BA17FDD}"/>
              </a:ext>
            </a:extLst>
          </p:cNvPr>
          <p:cNvSpPr/>
          <p:nvPr/>
        </p:nvSpPr>
        <p:spPr>
          <a:xfrm>
            <a:off x="11020860" y="4835640"/>
            <a:ext cx="311830" cy="31183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86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1F8ABC4-2C4B-E34D-BC3C-D4BD78474720}"/>
              </a:ext>
            </a:extLst>
          </p:cNvPr>
          <p:cNvSpPr txBox="1"/>
          <p:nvPr/>
        </p:nvSpPr>
        <p:spPr>
          <a:xfrm>
            <a:off x="10780943" y="5493172"/>
            <a:ext cx="12980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”Entering”</a:t>
            </a:r>
          </a:p>
        </p:txBody>
      </p:sp>
    </p:spTree>
    <p:extLst>
      <p:ext uri="{BB962C8B-B14F-4D97-AF65-F5344CB8AC3E}">
        <p14:creationId xmlns:p14="http://schemas.microsoft.com/office/powerpoint/2010/main" val="16393845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4"/>
          <p:cNvSpPr>
            <a:spLocks/>
          </p:cNvSpPr>
          <p:nvPr/>
        </p:nvSpPr>
        <p:spPr bwMode="auto">
          <a:xfrm>
            <a:off x="451031" y="286077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0769" y="2907529"/>
            <a:ext cx="228600" cy="228600"/>
          </a:xfrm>
          <a:prstGeom prst="rect">
            <a:avLst/>
          </a:prstGeom>
        </p:spPr>
      </p:pic>
      <p:cxnSp>
        <p:nvCxnSpPr>
          <p:cNvPr id="7" name="Straight Arrow Connector 6"/>
          <p:cNvCxnSpPr>
            <a:cxnSpLocks/>
            <a:stCxn id="5" idx="3"/>
            <a:endCxn id="100" idx="3"/>
          </p:cNvCxnSpPr>
          <p:nvPr/>
        </p:nvCxnSpPr>
        <p:spPr>
          <a:xfrm>
            <a:off x="1464931" y="3022770"/>
            <a:ext cx="498843" cy="8698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Can 29"/>
          <p:cNvSpPr/>
          <p:nvPr/>
        </p:nvSpPr>
        <p:spPr>
          <a:xfrm rot="5400000">
            <a:off x="5225469" y="257460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vehicle_</a:t>
            </a:r>
          </a:p>
          <a:p>
            <a:pPr algn="ctr"/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tracking_sysA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55" name="AutoShape 4"/>
          <p:cNvSpPr>
            <a:spLocks/>
          </p:cNvSpPr>
          <p:nvPr/>
        </p:nvSpPr>
        <p:spPr bwMode="auto">
          <a:xfrm>
            <a:off x="448210" y="355928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7947" y="3606039"/>
            <a:ext cx="228600" cy="228600"/>
          </a:xfrm>
          <a:prstGeom prst="rect">
            <a:avLst/>
          </a:prstGeom>
        </p:spPr>
      </p:pic>
      <p:cxnSp>
        <p:nvCxnSpPr>
          <p:cNvPr id="59" name="Straight Arrow Connector 58"/>
          <p:cNvCxnSpPr>
            <a:cxnSpLocks/>
            <a:stCxn id="55" idx="3"/>
            <a:endCxn id="100" idx="3"/>
          </p:cNvCxnSpPr>
          <p:nvPr/>
        </p:nvCxnSpPr>
        <p:spPr>
          <a:xfrm flipV="1">
            <a:off x="1462110" y="3109750"/>
            <a:ext cx="501664" cy="61153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ounded Rectangle 19"/>
          <p:cNvSpPr/>
          <p:nvPr/>
        </p:nvSpPr>
        <p:spPr>
          <a:xfrm>
            <a:off x="6429954" y="2951276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sp>
        <p:nvSpPr>
          <p:cNvPr id="21" name="Can 20"/>
          <p:cNvSpPr/>
          <p:nvPr/>
        </p:nvSpPr>
        <p:spPr>
          <a:xfrm rot="5400000">
            <a:off x="8367205" y="3673157"/>
            <a:ext cx="324000" cy="1068226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t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vehicle</a:t>
            </a:r>
            <a:r>
              <a:rPr lang="de-CH" sz="1000" b="1" dirty="0">
                <a:solidFill>
                  <a:schemeClr val="bg1"/>
                </a:solidFill>
                <a:cs typeface="Arial" panose="020B0604020202020204" pitchFamily="34" charset="0"/>
              </a:rPr>
              <a:t>_</a:t>
            </a:r>
          </a:p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tracking_refined</a:t>
            </a:r>
            <a:endParaRPr lang="en-US" sz="1000" b="1" dirty="0" err="1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cxnSp>
        <p:nvCxnSpPr>
          <p:cNvPr id="23" name="Straight Arrow Connector 22"/>
          <p:cNvCxnSpPr>
            <a:cxnSpLocks/>
            <a:stCxn id="30" idx="1"/>
            <a:endCxn id="20" idx="1"/>
          </p:cNvCxnSpPr>
          <p:nvPr/>
        </p:nvCxnSpPr>
        <p:spPr>
          <a:xfrm flipV="1">
            <a:off x="5927469" y="3113276"/>
            <a:ext cx="502485" cy="1333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cxnSpLocks/>
            <a:stCxn id="20" idx="3"/>
            <a:endCxn id="21" idx="3"/>
          </p:cNvCxnSpPr>
          <p:nvPr/>
        </p:nvCxnSpPr>
        <p:spPr>
          <a:xfrm>
            <a:off x="7304299" y="3113276"/>
            <a:ext cx="690793" cy="1093994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9739488" y="4038054"/>
            <a:ext cx="126000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Detect problematic driving</a:t>
            </a:r>
          </a:p>
        </p:txBody>
      </p:sp>
      <p:sp>
        <p:nvSpPr>
          <p:cNvPr id="33" name="Can 32"/>
          <p:cNvSpPr/>
          <p:nvPr/>
        </p:nvSpPr>
        <p:spPr>
          <a:xfrm rot="5400000">
            <a:off x="11780868" y="3700294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problematic</a:t>
            </a:r>
            <a:r>
              <a:rPr lang="de-CH" sz="1000" b="1" dirty="0">
                <a:solidFill>
                  <a:schemeClr val="bg1"/>
                </a:solidFill>
              </a:rPr>
              <a:t>_</a:t>
            </a:r>
            <a:br>
              <a:rPr lang="de-CH" sz="1000" b="1" dirty="0">
                <a:solidFill>
                  <a:schemeClr val="bg1"/>
                </a:solidFill>
              </a:rPr>
            </a:br>
            <a:r>
              <a:rPr lang="de-CH" sz="1000" b="1" dirty="0" err="1">
                <a:solidFill>
                  <a:schemeClr val="bg1"/>
                </a:solidFill>
              </a:rPr>
              <a:t>driving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35" name="Straight Arrow Connector 34"/>
          <p:cNvCxnSpPr>
            <a:cxnSpLocks/>
            <a:stCxn id="28" idx="3"/>
            <a:endCxn id="33" idx="3"/>
          </p:cNvCxnSpPr>
          <p:nvPr/>
        </p:nvCxnSpPr>
        <p:spPr>
          <a:xfrm>
            <a:off x="10999488" y="4200054"/>
            <a:ext cx="441530" cy="209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Can 31"/>
          <p:cNvSpPr/>
          <p:nvPr/>
        </p:nvSpPr>
        <p:spPr>
          <a:xfrm>
            <a:off x="1685459" y="602389"/>
            <a:ext cx="664369" cy="375280"/>
          </a:xfrm>
          <a:prstGeom prst="can">
            <a:avLst>
              <a:gd name="adj" fmla="val 19366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tx1"/>
                </a:solidFill>
              </a:rPr>
              <a:t>Truck</a:t>
            </a:r>
          </a:p>
          <a:p>
            <a:pPr algn="ctr"/>
            <a:r>
              <a:rPr lang="en-GB" sz="900" dirty="0">
                <a:solidFill>
                  <a:schemeClr val="tx1"/>
                </a:solidFill>
              </a:rPr>
              <a:t>Driver</a:t>
            </a:r>
          </a:p>
        </p:txBody>
      </p:sp>
      <p:sp>
        <p:nvSpPr>
          <p:cNvPr id="37" name="Rounded Rectangle 36"/>
          <p:cNvSpPr/>
          <p:nvPr/>
        </p:nvSpPr>
        <p:spPr>
          <a:xfrm>
            <a:off x="3565503" y="628029"/>
            <a:ext cx="90083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err="1">
                <a:solidFill>
                  <a:schemeClr val="bg1"/>
                </a:solidFill>
              </a:rPr>
              <a:t>jdbc</a:t>
            </a:r>
            <a:r>
              <a:rPr lang="en-US" sz="1000" b="1" dirty="0">
                <a:solidFill>
                  <a:schemeClr val="bg1"/>
                </a:solidFill>
              </a:rPr>
              <a:t>-source</a:t>
            </a:r>
          </a:p>
        </p:txBody>
      </p:sp>
      <p:cxnSp>
        <p:nvCxnSpPr>
          <p:cNvPr id="38" name="Straight Arrow Connector 37"/>
          <p:cNvCxnSpPr>
            <a:cxnSpLocks/>
            <a:stCxn id="32" idx="4"/>
            <a:endCxn id="37" idx="1"/>
          </p:cNvCxnSpPr>
          <p:nvPr/>
        </p:nvCxnSpPr>
        <p:spPr>
          <a:xfrm>
            <a:off x="2349828" y="790029"/>
            <a:ext cx="1215675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cxnSpLocks/>
            <a:stCxn id="37" idx="3"/>
            <a:endCxn id="126" idx="3"/>
          </p:cNvCxnSpPr>
          <p:nvPr/>
        </p:nvCxnSpPr>
        <p:spPr>
          <a:xfrm flipV="1">
            <a:off x="4466333" y="774392"/>
            <a:ext cx="3528759" cy="15637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Rounded Rectangle 43"/>
          <p:cNvSpPr/>
          <p:nvPr/>
        </p:nvSpPr>
        <p:spPr>
          <a:xfrm>
            <a:off x="13188111" y="2591748"/>
            <a:ext cx="1258647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Join problematic driving with driver</a:t>
            </a:r>
          </a:p>
        </p:txBody>
      </p:sp>
      <p:cxnSp>
        <p:nvCxnSpPr>
          <p:cNvPr id="48" name="Straight Arrow Connector 47"/>
          <p:cNvCxnSpPr>
            <a:cxnSpLocks/>
            <a:stCxn id="126" idx="1"/>
            <a:endCxn id="44" idx="1"/>
          </p:cNvCxnSpPr>
          <p:nvPr/>
        </p:nvCxnSpPr>
        <p:spPr>
          <a:xfrm>
            <a:off x="8967092" y="774392"/>
            <a:ext cx="4221019" cy="197935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cxnSpLocks/>
            <a:stCxn id="33" idx="1"/>
            <a:endCxn id="44" idx="1"/>
          </p:cNvCxnSpPr>
          <p:nvPr/>
        </p:nvCxnSpPr>
        <p:spPr>
          <a:xfrm flipV="1">
            <a:off x="12444718" y="2753748"/>
            <a:ext cx="743393" cy="144839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Can 56"/>
          <p:cNvSpPr/>
          <p:nvPr/>
        </p:nvSpPr>
        <p:spPr>
          <a:xfrm rot="5400000">
            <a:off x="15526767" y="2242950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problematic</a:t>
            </a:r>
            <a:r>
              <a:rPr lang="de-CH" sz="1000" b="1" dirty="0">
                <a:solidFill>
                  <a:schemeClr val="bg1"/>
                </a:solidFill>
              </a:rPr>
              <a:t>_</a:t>
            </a:r>
          </a:p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driving_driver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60" name="Straight Arrow Connector 59"/>
          <p:cNvCxnSpPr>
            <a:cxnSpLocks/>
            <a:stCxn id="44" idx="3"/>
            <a:endCxn id="57" idx="3"/>
          </p:cNvCxnSpPr>
          <p:nvPr/>
        </p:nvCxnSpPr>
        <p:spPr>
          <a:xfrm flipV="1">
            <a:off x="14446758" y="2744800"/>
            <a:ext cx="740159" cy="8948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903201" y="1109657"/>
            <a:ext cx="2233601" cy="12311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800" dirty="0"/>
              <a:t>21, Walter, Ward, Y, 24-JUL-85, 2017-10-02 15:19:00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6666694" y="1029016"/>
            <a:ext cx="2704833" cy="24622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it-IT" sz="800" dirty="0"/>
              <a:t>{</a:t>
            </a:r>
            <a:r>
              <a:rPr lang="mr-IN" sz="800" dirty="0"/>
              <a:t>"</a:t>
            </a:r>
            <a:r>
              <a:rPr lang="it-IT" sz="800" dirty="0"/>
              <a:t>id</a:t>
            </a:r>
            <a:r>
              <a:rPr lang="mr-IN" sz="800" dirty="0"/>
              <a:t>"</a:t>
            </a:r>
            <a:r>
              <a:rPr lang="it-IT" sz="800" dirty="0"/>
              <a:t>:21,</a:t>
            </a:r>
            <a:r>
              <a:rPr lang="mr-IN" sz="800" dirty="0"/>
              <a:t>"</a:t>
            </a:r>
            <a:r>
              <a:rPr lang="it-IT" sz="800" dirty="0" err="1"/>
              <a:t>firstName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Walter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lastName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 err="1"/>
              <a:t>Ward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available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Y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birthdate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24-JUL-85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last_update</a:t>
            </a:r>
            <a:r>
              <a:rPr lang="mr-IN" sz="800" dirty="0"/>
              <a:t>"</a:t>
            </a:r>
            <a:r>
              <a:rPr lang="it-IT" sz="800" dirty="0"/>
              <a:t>:1506923052012}</a:t>
            </a:r>
            <a:endParaRPr lang="en-US" sz="800" dirty="0"/>
          </a:p>
        </p:txBody>
      </p:sp>
      <p:cxnSp>
        <p:nvCxnSpPr>
          <p:cNvPr id="67" name="Straight Arrow Connector 66"/>
          <p:cNvCxnSpPr>
            <a:cxnSpLocks/>
            <a:stCxn id="21" idx="1"/>
            <a:endCxn id="28" idx="1"/>
          </p:cNvCxnSpPr>
          <p:nvPr/>
        </p:nvCxnSpPr>
        <p:spPr>
          <a:xfrm flipV="1">
            <a:off x="9063318" y="4200054"/>
            <a:ext cx="676170" cy="7216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AutoShape 4">
            <a:extLst>
              <a:ext uri="{FF2B5EF4-FFF2-40B4-BE49-F238E27FC236}">
                <a16:creationId xmlns:a16="http://schemas.microsoft.com/office/drawing/2014/main" id="{142B9B8A-CB0A-EA4A-A0B8-6AB8302EAD7D}"/>
              </a:ext>
            </a:extLst>
          </p:cNvPr>
          <p:cNvSpPr>
            <a:spLocks/>
          </p:cNvSpPr>
          <p:nvPr/>
        </p:nvSpPr>
        <p:spPr bwMode="auto">
          <a:xfrm>
            <a:off x="454346" y="2414434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79DED538-90FE-DA48-9B53-95BFA8479A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4084" y="2461193"/>
            <a:ext cx="228600" cy="228600"/>
          </a:xfrm>
          <a:prstGeom prst="rect">
            <a:avLst/>
          </a:prstGeom>
        </p:spPr>
      </p:pic>
      <p:cxnSp>
        <p:nvCxnSpPr>
          <p:cNvPr id="74" name="Straight Arrow Connector 6">
            <a:extLst>
              <a:ext uri="{FF2B5EF4-FFF2-40B4-BE49-F238E27FC236}">
                <a16:creationId xmlns:a16="http://schemas.microsoft.com/office/drawing/2014/main" id="{F3FF884B-9CC9-8D46-878C-2024D794D22E}"/>
              </a:ext>
            </a:extLst>
          </p:cNvPr>
          <p:cNvCxnSpPr>
            <a:cxnSpLocks/>
            <a:stCxn id="65" idx="3"/>
            <a:endCxn id="100" idx="3"/>
          </p:cNvCxnSpPr>
          <p:nvPr/>
        </p:nvCxnSpPr>
        <p:spPr>
          <a:xfrm>
            <a:off x="1468246" y="2576434"/>
            <a:ext cx="495528" cy="53331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2C63CD4-A8DA-284C-8C11-AE7F4B3B30CB}"/>
              </a:ext>
            </a:extLst>
          </p:cNvPr>
          <p:cNvCxnSpPr>
            <a:cxnSpLocks/>
          </p:cNvCxnSpPr>
          <p:nvPr/>
        </p:nvCxnSpPr>
        <p:spPr>
          <a:xfrm>
            <a:off x="953750" y="3239618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75" name="Picture 74">
            <a:extLst>
              <a:ext uri="{FF2B5EF4-FFF2-40B4-BE49-F238E27FC236}">
                <a16:creationId xmlns:a16="http://schemas.microsoft.com/office/drawing/2014/main" id="{7C4F3266-3782-8041-B43E-1AF78CE5CA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7342" y="302144"/>
            <a:ext cx="497152" cy="223081"/>
          </a:xfrm>
          <a:prstGeom prst="rect">
            <a:avLst/>
          </a:prstGeom>
        </p:spPr>
      </p:pic>
      <p:pic>
        <p:nvPicPr>
          <p:cNvPr id="87" name="Picture 6" descr="hnliches Foto">
            <a:extLst>
              <a:ext uri="{FF2B5EF4-FFF2-40B4-BE49-F238E27FC236}">
                <a16:creationId xmlns:a16="http://schemas.microsoft.com/office/drawing/2014/main" id="{CD911221-A822-004B-A820-3DEFEEBACB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2516" y="249522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" name="Picture 6" descr="hnliches Foto">
            <a:extLst>
              <a:ext uri="{FF2B5EF4-FFF2-40B4-BE49-F238E27FC236}">
                <a16:creationId xmlns:a16="http://schemas.microsoft.com/office/drawing/2014/main" id="{EB265343-CBF1-0948-B885-6DD7FE9F02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4522" y="2668410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" name="Picture 6" descr="hnliches Foto">
            <a:extLst>
              <a:ext uri="{FF2B5EF4-FFF2-40B4-BE49-F238E27FC236}">
                <a16:creationId xmlns:a16="http://schemas.microsoft.com/office/drawing/2014/main" id="{0DB30C8E-F6A2-6842-8076-98046FDC77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4220" y="3702805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" name="Picture 6" descr="hnliches Foto">
            <a:extLst>
              <a:ext uri="{FF2B5EF4-FFF2-40B4-BE49-F238E27FC236}">
                <a16:creationId xmlns:a16="http://schemas.microsoft.com/office/drawing/2014/main" id="{A67156AB-2085-9C45-9036-188F05EE3A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7828" y="6039076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" name="Picture 6" descr="hnliches Foto">
            <a:extLst>
              <a:ext uri="{FF2B5EF4-FFF2-40B4-BE49-F238E27FC236}">
                <a16:creationId xmlns:a16="http://schemas.microsoft.com/office/drawing/2014/main" id="{6ECD55A4-2E42-6941-AA36-9ADF892306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94664" y="2276250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ksqlDB (@ksqlDB) | Twitter">
            <a:extLst>
              <a:ext uri="{FF2B5EF4-FFF2-40B4-BE49-F238E27FC236}">
                <a16:creationId xmlns:a16="http://schemas.microsoft.com/office/drawing/2014/main" id="{B5A08678-1E61-CC40-BF8E-C210C8F400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3966" y="3584359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" name="Picture 2" descr="ksqlDB (@ksqlDB) | Twitter">
            <a:extLst>
              <a:ext uri="{FF2B5EF4-FFF2-40B4-BE49-F238E27FC236}">
                <a16:creationId xmlns:a16="http://schemas.microsoft.com/office/drawing/2014/main" id="{F26F09D9-BE63-5B4C-9BFC-22BACD6687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0073" y="5906190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" name="Picture 2" descr="ksqlDB (@ksqlDB) | Twitter">
            <a:extLst>
              <a:ext uri="{FF2B5EF4-FFF2-40B4-BE49-F238E27FC236}">
                <a16:creationId xmlns:a16="http://schemas.microsoft.com/office/drawing/2014/main" id="{74DB272B-99BF-5641-A3AF-3097F922F2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49153" y="2169774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" name="TextBox 101">
            <a:extLst>
              <a:ext uri="{FF2B5EF4-FFF2-40B4-BE49-F238E27FC236}">
                <a16:creationId xmlns:a16="http://schemas.microsoft.com/office/drawing/2014/main" id="{F8C966EE-331A-8044-85E1-7DDA15D0FB92}"/>
              </a:ext>
            </a:extLst>
          </p:cNvPr>
          <p:cNvSpPr txBox="1"/>
          <p:nvPr/>
        </p:nvSpPr>
        <p:spPr>
          <a:xfrm>
            <a:off x="1782984" y="3667822"/>
            <a:ext cx="385869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r>
              <a:rPr lang="hr-HR" sz="800" dirty="0"/>
              <a:t> </a:t>
            </a: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67775323-1F80-E340-B288-C2FE65A4788A}"/>
              </a:ext>
            </a:extLst>
          </p:cNvPr>
          <p:cNvSpPr txBox="1"/>
          <p:nvPr/>
        </p:nvSpPr>
        <p:spPr>
          <a:xfrm>
            <a:off x="9829529" y="4493948"/>
            <a:ext cx="1962503" cy="24622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br>
              <a:rPr lang="hr-HR" sz="800" dirty="0"/>
            </a:b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932C2FBC-BC6F-4548-B798-F68872E15412}"/>
              </a:ext>
            </a:extLst>
          </p:cNvPr>
          <p:cNvSpPr/>
          <p:nvPr/>
        </p:nvSpPr>
        <p:spPr>
          <a:xfrm>
            <a:off x="13156805" y="4550509"/>
            <a:ext cx="1258647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Aggregate by Event Type over Time</a:t>
            </a:r>
          </a:p>
        </p:txBody>
      </p:sp>
      <p:pic>
        <p:nvPicPr>
          <p:cNvPr id="63" name="Picture 2" descr="ksqlDB (@ksqlDB) | Twitter">
            <a:extLst>
              <a:ext uri="{FF2B5EF4-FFF2-40B4-BE49-F238E27FC236}">
                <a16:creationId xmlns:a16="http://schemas.microsoft.com/office/drawing/2014/main" id="{4CCE0C53-F410-384F-B144-2C49A63E14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98344" y="4102166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8" name="Straight Arrow Connector 28">
            <a:extLst>
              <a:ext uri="{FF2B5EF4-FFF2-40B4-BE49-F238E27FC236}">
                <a16:creationId xmlns:a16="http://schemas.microsoft.com/office/drawing/2014/main" id="{42897DF1-DDF4-BC41-86CC-901B5928675B}"/>
              </a:ext>
            </a:extLst>
          </p:cNvPr>
          <p:cNvCxnSpPr>
            <a:cxnSpLocks/>
            <a:stCxn id="33" idx="1"/>
            <a:endCxn id="62" idx="1"/>
          </p:cNvCxnSpPr>
          <p:nvPr/>
        </p:nvCxnSpPr>
        <p:spPr>
          <a:xfrm>
            <a:off x="12444718" y="4202144"/>
            <a:ext cx="712087" cy="510365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Can 76">
            <a:extLst>
              <a:ext uri="{FF2B5EF4-FFF2-40B4-BE49-F238E27FC236}">
                <a16:creationId xmlns:a16="http://schemas.microsoft.com/office/drawing/2014/main" id="{9391C783-CBFA-F648-A276-D08CE7F9CDD8}"/>
              </a:ext>
            </a:extLst>
          </p:cNvPr>
          <p:cNvSpPr/>
          <p:nvPr/>
        </p:nvSpPr>
        <p:spPr>
          <a:xfrm rot="5400000">
            <a:off x="15535929" y="4197379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problematic</a:t>
            </a:r>
            <a:r>
              <a:rPr lang="de-CH" sz="1000" b="1" dirty="0">
                <a:solidFill>
                  <a:schemeClr val="bg1"/>
                </a:solidFill>
              </a:rPr>
              <a:t>_</a:t>
            </a:r>
            <a:br>
              <a:rPr lang="de-CH" sz="1000" b="1" dirty="0">
                <a:solidFill>
                  <a:schemeClr val="bg1"/>
                </a:solidFill>
              </a:rPr>
            </a:br>
            <a:r>
              <a:rPr lang="de-CH" sz="1000" b="1" dirty="0" err="1">
                <a:solidFill>
                  <a:schemeClr val="bg1"/>
                </a:solidFill>
              </a:rPr>
              <a:t>driving_agg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79" name="Straight Arrow Connector 28">
            <a:extLst>
              <a:ext uri="{FF2B5EF4-FFF2-40B4-BE49-F238E27FC236}">
                <a16:creationId xmlns:a16="http://schemas.microsoft.com/office/drawing/2014/main" id="{5D43820B-8D73-3A4C-853C-B4C8F75FEFFD}"/>
              </a:ext>
            </a:extLst>
          </p:cNvPr>
          <p:cNvCxnSpPr>
            <a:cxnSpLocks/>
            <a:stCxn id="62" idx="3"/>
            <a:endCxn id="77" idx="3"/>
          </p:cNvCxnSpPr>
          <p:nvPr/>
        </p:nvCxnSpPr>
        <p:spPr>
          <a:xfrm flipV="1">
            <a:off x="14415452" y="4699229"/>
            <a:ext cx="780627" cy="1328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FC7D0FB2-4FEB-D144-BD11-5C704692249D}"/>
              </a:ext>
            </a:extLst>
          </p:cNvPr>
          <p:cNvSpPr txBox="1"/>
          <p:nvPr/>
        </p:nvSpPr>
        <p:spPr>
          <a:xfrm>
            <a:off x="15130755" y="4962144"/>
            <a:ext cx="1453671" cy="12311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,10,10:00:00,10:00:059</a:t>
            </a:r>
            <a:endParaRPr lang="en-US" sz="800" dirty="0"/>
          </a:p>
        </p:txBody>
      </p:sp>
      <p:pic>
        <p:nvPicPr>
          <p:cNvPr id="96" name="Picture 2" descr="ksqlDB (@ksqlDB) | Twitter">
            <a:extLst>
              <a:ext uri="{FF2B5EF4-FFF2-40B4-BE49-F238E27FC236}">
                <a16:creationId xmlns:a16="http://schemas.microsoft.com/office/drawing/2014/main" id="{820C221A-7B4C-E949-A428-5EAA0A83C8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1794" y="2948593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4" name="Can 83">
            <a:extLst>
              <a:ext uri="{FF2B5EF4-FFF2-40B4-BE49-F238E27FC236}">
                <a16:creationId xmlns:a16="http://schemas.microsoft.com/office/drawing/2014/main" id="{EC5F50D1-1846-2C46-A41D-F24796652725}"/>
              </a:ext>
            </a:extLst>
          </p:cNvPr>
          <p:cNvSpPr/>
          <p:nvPr/>
        </p:nvSpPr>
        <p:spPr>
          <a:xfrm rot="5400000">
            <a:off x="5226306" y="514865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vehicle_</a:t>
            </a:r>
          </a:p>
          <a:p>
            <a:pPr algn="ctr"/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tracking_sysB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100" name="Can 99">
            <a:extLst>
              <a:ext uri="{FF2B5EF4-FFF2-40B4-BE49-F238E27FC236}">
                <a16:creationId xmlns:a16="http://schemas.microsoft.com/office/drawing/2014/main" id="{DD0EE839-D503-A447-947C-AB042FC960DA}"/>
              </a:ext>
            </a:extLst>
          </p:cNvPr>
          <p:cNvSpPr/>
          <p:nvPr/>
        </p:nvSpPr>
        <p:spPr>
          <a:xfrm rot="5400000">
            <a:off x="2215774" y="2695750"/>
            <a:ext cx="324000" cy="828000"/>
          </a:xfrm>
          <a:prstGeom prst="can">
            <a:avLst/>
          </a:prstGeom>
          <a:solidFill>
            <a:srgbClr val="F675EC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truck/</a:t>
            </a:r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nn</a:t>
            </a: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/</a:t>
            </a:r>
            <a:br>
              <a:rPr lang="en-GB" sz="1000" b="1" dirty="0">
                <a:solidFill>
                  <a:srgbClr val="FFFFFF"/>
                </a:solidFill>
                <a:ea typeface="ＭＳ Ｐゴシック" charset="0"/>
              </a:rPr>
            </a:b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tracking</a:t>
            </a:r>
          </a:p>
        </p:txBody>
      </p:sp>
      <p:sp>
        <p:nvSpPr>
          <p:cNvPr id="107" name="Rounded Rectangle 106">
            <a:extLst>
              <a:ext uri="{FF2B5EF4-FFF2-40B4-BE49-F238E27FC236}">
                <a16:creationId xmlns:a16="http://schemas.microsoft.com/office/drawing/2014/main" id="{2A7FE7CA-99CF-E54C-94BF-B4576B8EF7CA}"/>
              </a:ext>
            </a:extLst>
          </p:cNvPr>
          <p:cNvSpPr/>
          <p:nvPr/>
        </p:nvSpPr>
        <p:spPr>
          <a:xfrm>
            <a:off x="3481830" y="2947750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0E000719-71CA-114B-A420-DD9A17292CF8}"/>
              </a:ext>
            </a:extLst>
          </p:cNvPr>
          <p:cNvCxnSpPr>
            <a:cxnSpLocks/>
            <a:stCxn id="100" idx="1"/>
            <a:endCxn id="107" idx="1"/>
          </p:cNvCxnSpPr>
          <p:nvPr/>
        </p:nvCxnSpPr>
        <p:spPr>
          <a:xfrm>
            <a:off x="2791774" y="3109750"/>
            <a:ext cx="690056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A5717127-9A69-6B43-A612-D0128D1B75B2}"/>
              </a:ext>
            </a:extLst>
          </p:cNvPr>
          <p:cNvCxnSpPr>
            <a:cxnSpLocks/>
            <a:stCxn id="107" idx="3"/>
            <a:endCxn id="30" idx="3"/>
          </p:cNvCxnSpPr>
          <p:nvPr/>
        </p:nvCxnSpPr>
        <p:spPr>
          <a:xfrm>
            <a:off x="4356175" y="3109750"/>
            <a:ext cx="491294" cy="4859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2" name="Rounded Rectangle 111">
            <a:extLst>
              <a:ext uri="{FF2B5EF4-FFF2-40B4-BE49-F238E27FC236}">
                <a16:creationId xmlns:a16="http://schemas.microsoft.com/office/drawing/2014/main" id="{17454BF6-A3C4-304C-9E28-CB69041B0706}"/>
              </a:ext>
            </a:extLst>
          </p:cNvPr>
          <p:cNvSpPr/>
          <p:nvPr/>
        </p:nvSpPr>
        <p:spPr>
          <a:xfrm>
            <a:off x="6424501" y="5526659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4667DE95-3BFA-DF47-A20C-9DFC372C9E1A}"/>
              </a:ext>
            </a:extLst>
          </p:cNvPr>
          <p:cNvCxnSpPr>
            <a:cxnSpLocks/>
            <a:stCxn id="112" idx="3"/>
            <a:endCxn id="21" idx="3"/>
          </p:cNvCxnSpPr>
          <p:nvPr/>
        </p:nvCxnSpPr>
        <p:spPr>
          <a:xfrm flipV="1">
            <a:off x="7298846" y="4207270"/>
            <a:ext cx="696246" cy="1481389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01020E9C-748C-4A4C-937D-930ED134FF6F}"/>
              </a:ext>
            </a:extLst>
          </p:cNvPr>
          <p:cNvCxnSpPr>
            <a:cxnSpLocks/>
            <a:stCxn id="84" idx="1"/>
            <a:endCxn id="112" idx="1"/>
          </p:cNvCxnSpPr>
          <p:nvPr/>
        </p:nvCxnSpPr>
        <p:spPr>
          <a:xfrm>
            <a:off x="5928306" y="5688659"/>
            <a:ext cx="496195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6" name="Can 125">
            <a:extLst>
              <a:ext uri="{FF2B5EF4-FFF2-40B4-BE49-F238E27FC236}">
                <a16:creationId xmlns:a16="http://schemas.microsoft.com/office/drawing/2014/main" id="{AAC4255F-8332-8445-B8A4-CF27CC21FC1B}"/>
              </a:ext>
            </a:extLst>
          </p:cNvPr>
          <p:cNvSpPr/>
          <p:nvPr/>
        </p:nvSpPr>
        <p:spPr>
          <a:xfrm rot="5400000">
            <a:off x="8319092" y="288392"/>
            <a:ext cx="324000" cy="972000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truck_driver</a:t>
            </a:r>
            <a:endParaRPr lang="en-US" sz="1000" b="1" dirty="0" err="1">
              <a:solidFill>
                <a:schemeClr val="bg1"/>
              </a:solidFill>
            </a:endParaRPr>
          </a:p>
        </p:txBody>
      </p:sp>
      <p:sp>
        <p:nvSpPr>
          <p:cNvPr id="127" name="Can 126">
            <a:extLst>
              <a:ext uri="{FF2B5EF4-FFF2-40B4-BE49-F238E27FC236}">
                <a16:creationId xmlns:a16="http://schemas.microsoft.com/office/drawing/2014/main" id="{1FD3388C-D9CE-5D48-8571-8C04B12977A1}"/>
              </a:ext>
            </a:extLst>
          </p:cNvPr>
          <p:cNvSpPr/>
          <p:nvPr/>
        </p:nvSpPr>
        <p:spPr>
          <a:xfrm rot="5400000">
            <a:off x="8234371" y="7021602"/>
            <a:ext cx="324000" cy="972000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shipment</a:t>
            </a:r>
            <a:endParaRPr lang="en-US" sz="1000" b="1" dirty="0" err="1">
              <a:solidFill>
                <a:schemeClr val="bg1"/>
              </a:solidFill>
            </a:endParaRPr>
          </a:p>
        </p:txBody>
      </p:sp>
      <p:sp>
        <p:nvSpPr>
          <p:cNvPr id="137" name="Can 136">
            <a:extLst>
              <a:ext uri="{FF2B5EF4-FFF2-40B4-BE49-F238E27FC236}">
                <a16:creationId xmlns:a16="http://schemas.microsoft.com/office/drawing/2014/main" id="{56EFC5EB-5BD7-A24C-A737-D5BCD1BEB0FA}"/>
              </a:ext>
            </a:extLst>
          </p:cNvPr>
          <p:cNvSpPr/>
          <p:nvPr/>
        </p:nvSpPr>
        <p:spPr>
          <a:xfrm>
            <a:off x="2252541" y="7343653"/>
            <a:ext cx="664369" cy="375280"/>
          </a:xfrm>
          <a:prstGeom prst="can">
            <a:avLst>
              <a:gd name="adj" fmla="val 19366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tx1"/>
                </a:solidFill>
              </a:rPr>
              <a:t>Shipment</a:t>
            </a:r>
          </a:p>
        </p:txBody>
      </p:sp>
      <p:sp>
        <p:nvSpPr>
          <p:cNvPr id="141" name="AutoShape 4">
            <a:extLst>
              <a:ext uri="{FF2B5EF4-FFF2-40B4-BE49-F238E27FC236}">
                <a16:creationId xmlns:a16="http://schemas.microsoft.com/office/drawing/2014/main" id="{62455F9C-D47D-2A49-B9BF-6C3453FD826C}"/>
              </a:ext>
            </a:extLst>
          </p:cNvPr>
          <p:cNvSpPr>
            <a:spLocks/>
          </p:cNvSpPr>
          <p:nvPr/>
        </p:nvSpPr>
        <p:spPr bwMode="auto">
          <a:xfrm>
            <a:off x="387320" y="542530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142" name="Picture 141">
            <a:extLst>
              <a:ext uri="{FF2B5EF4-FFF2-40B4-BE49-F238E27FC236}">
                <a16:creationId xmlns:a16="http://schemas.microsoft.com/office/drawing/2014/main" id="{3BAC4735-E010-A14F-AD7C-4AA20AC542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058" y="5472062"/>
            <a:ext cx="228600" cy="228600"/>
          </a:xfrm>
          <a:prstGeom prst="rect">
            <a:avLst/>
          </a:prstGeom>
        </p:spPr>
      </p:pic>
      <p:cxnSp>
        <p:nvCxnSpPr>
          <p:cNvPr id="143" name="Straight Arrow Connector 6">
            <a:extLst>
              <a:ext uri="{FF2B5EF4-FFF2-40B4-BE49-F238E27FC236}">
                <a16:creationId xmlns:a16="http://schemas.microsoft.com/office/drawing/2014/main" id="{FD24C76F-04C2-D748-BE24-597C26B50191}"/>
              </a:ext>
            </a:extLst>
          </p:cNvPr>
          <p:cNvCxnSpPr>
            <a:cxnSpLocks/>
            <a:stCxn id="141" idx="3"/>
            <a:endCxn id="152" idx="1"/>
          </p:cNvCxnSpPr>
          <p:nvPr/>
        </p:nvCxnSpPr>
        <p:spPr>
          <a:xfrm>
            <a:off x="1401220" y="5587303"/>
            <a:ext cx="445502" cy="9627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4" name="AutoShape 4">
            <a:extLst>
              <a:ext uri="{FF2B5EF4-FFF2-40B4-BE49-F238E27FC236}">
                <a16:creationId xmlns:a16="http://schemas.microsoft.com/office/drawing/2014/main" id="{DB8A72A2-06BD-1444-9FA6-9E285CB9D5B4}"/>
              </a:ext>
            </a:extLst>
          </p:cNvPr>
          <p:cNvSpPr>
            <a:spLocks/>
          </p:cNvSpPr>
          <p:nvPr/>
        </p:nvSpPr>
        <p:spPr bwMode="auto">
          <a:xfrm>
            <a:off x="384499" y="616152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145" name="Picture 144">
            <a:extLst>
              <a:ext uri="{FF2B5EF4-FFF2-40B4-BE49-F238E27FC236}">
                <a16:creationId xmlns:a16="http://schemas.microsoft.com/office/drawing/2014/main" id="{A5DAAF34-1B07-834C-BB3F-77DCFC2ECA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236" y="6208282"/>
            <a:ext cx="228600" cy="228600"/>
          </a:xfrm>
          <a:prstGeom prst="rect">
            <a:avLst/>
          </a:prstGeom>
        </p:spPr>
      </p:pic>
      <p:cxnSp>
        <p:nvCxnSpPr>
          <p:cNvPr id="146" name="Straight Arrow Connector 58">
            <a:extLst>
              <a:ext uri="{FF2B5EF4-FFF2-40B4-BE49-F238E27FC236}">
                <a16:creationId xmlns:a16="http://schemas.microsoft.com/office/drawing/2014/main" id="{D7CE436C-748E-5148-BA7B-38168D0AC530}"/>
              </a:ext>
            </a:extLst>
          </p:cNvPr>
          <p:cNvCxnSpPr>
            <a:cxnSpLocks/>
            <a:stCxn id="144" idx="3"/>
            <a:endCxn id="152" idx="1"/>
          </p:cNvCxnSpPr>
          <p:nvPr/>
        </p:nvCxnSpPr>
        <p:spPr>
          <a:xfrm flipV="1">
            <a:off x="1398399" y="5683574"/>
            <a:ext cx="448323" cy="639949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8" name="AutoShape 4">
            <a:extLst>
              <a:ext uri="{FF2B5EF4-FFF2-40B4-BE49-F238E27FC236}">
                <a16:creationId xmlns:a16="http://schemas.microsoft.com/office/drawing/2014/main" id="{36CE0BB8-B5C9-9B42-A721-28CAE6B14552}"/>
              </a:ext>
            </a:extLst>
          </p:cNvPr>
          <p:cNvSpPr>
            <a:spLocks/>
          </p:cNvSpPr>
          <p:nvPr/>
        </p:nvSpPr>
        <p:spPr bwMode="auto">
          <a:xfrm>
            <a:off x="390635" y="496011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149" name="Picture 148">
            <a:extLst>
              <a:ext uri="{FF2B5EF4-FFF2-40B4-BE49-F238E27FC236}">
                <a16:creationId xmlns:a16="http://schemas.microsoft.com/office/drawing/2014/main" id="{BFDD4300-07A7-3D4C-BD79-D9E6E6345B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373" y="5006872"/>
            <a:ext cx="228600" cy="228600"/>
          </a:xfrm>
          <a:prstGeom prst="rect">
            <a:avLst/>
          </a:prstGeom>
        </p:spPr>
      </p:pic>
      <p:cxnSp>
        <p:nvCxnSpPr>
          <p:cNvPr id="150" name="Straight Arrow Connector 6">
            <a:extLst>
              <a:ext uri="{FF2B5EF4-FFF2-40B4-BE49-F238E27FC236}">
                <a16:creationId xmlns:a16="http://schemas.microsoft.com/office/drawing/2014/main" id="{B79C40DF-AB32-014A-97AC-487D861125FE}"/>
              </a:ext>
            </a:extLst>
          </p:cNvPr>
          <p:cNvCxnSpPr>
            <a:cxnSpLocks/>
            <a:stCxn id="148" idx="3"/>
            <a:endCxn id="152" idx="1"/>
          </p:cNvCxnSpPr>
          <p:nvPr/>
        </p:nvCxnSpPr>
        <p:spPr>
          <a:xfrm>
            <a:off x="1404535" y="5122113"/>
            <a:ext cx="442187" cy="56146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768CB687-1B8F-EF48-AD44-BA3D0F7751BD}"/>
              </a:ext>
            </a:extLst>
          </p:cNvPr>
          <p:cNvCxnSpPr>
            <a:cxnSpLocks/>
          </p:cNvCxnSpPr>
          <p:nvPr/>
        </p:nvCxnSpPr>
        <p:spPr>
          <a:xfrm>
            <a:off x="891449" y="5790665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52" name="AutoShape 4">
            <a:extLst>
              <a:ext uri="{FF2B5EF4-FFF2-40B4-BE49-F238E27FC236}">
                <a16:creationId xmlns:a16="http://schemas.microsoft.com/office/drawing/2014/main" id="{E64C9A9F-BCDE-4D43-8FD6-1FA01BE4FF0C}"/>
              </a:ext>
            </a:extLst>
          </p:cNvPr>
          <p:cNvSpPr>
            <a:spLocks/>
          </p:cNvSpPr>
          <p:nvPr/>
        </p:nvSpPr>
        <p:spPr bwMode="auto">
          <a:xfrm>
            <a:off x="1846722" y="5521574"/>
            <a:ext cx="512744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Gateway</a:t>
            </a:r>
          </a:p>
        </p:txBody>
      </p:sp>
      <p:sp>
        <p:nvSpPr>
          <p:cNvPr id="157" name="Rounded Rectangle 156">
            <a:extLst>
              <a:ext uri="{FF2B5EF4-FFF2-40B4-BE49-F238E27FC236}">
                <a16:creationId xmlns:a16="http://schemas.microsoft.com/office/drawing/2014/main" id="{A5F8345F-723A-0545-AEC2-606C03E3AA99}"/>
              </a:ext>
            </a:extLst>
          </p:cNvPr>
          <p:cNvSpPr/>
          <p:nvPr/>
        </p:nvSpPr>
        <p:spPr>
          <a:xfrm>
            <a:off x="3559083" y="5539083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sp>
        <p:nvSpPr>
          <p:cNvPr id="1049" name="Multi-document 1048">
            <a:extLst>
              <a:ext uri="{FF2B5EF4-FFF2-40B4-BE49-F238E27FC236}">
                <a16:creationId xmlns:a16="http://schemas.microsoft.com/office/drawing/2014/main" id="{66E39D24-2C4D-6246-B6D2-04CF93D54B74}"/>
              </a:ext>
            </a:extLst>
          </p:cNvPr>
          <p:cNvSpPr/>
          <p:nvPr/>
        </p:nvSpPr>
        <p:spPr>
          <a:xfrm>
            <a:off x="2544227" y="5517731"/>
            <a:ext cx="550513" cy="337512"/>
          </a:xfrm>
          <a:prstGeom prst="flowChartMultidocumen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log</a:t>
            </a:r>
          </a:p>
        </p:txBody>
      </p:sp>
      <p:cxnSp>
        <p:nvCxnSpPr>
          <p:cNvPr id="169" name="Straight Arrow Connector 6">
            <a:extLst>
              <a:ext uri="{FF2B5EF4-FFF2-40B4-BE49-F238E27FC236}">
                <a16:creationId xmlns:a16="http://schemas.microsoft.com/office/drawing/2014/main" id="{004AE517-7FAF-6242-865A-CA5DA6C1F4B9}"/>
              </a:ext>
            </a:extLst>
          </p:cNvPr>
          <p:cNvCxnSpPr>
            <a:cxnSpLocks/>
            <a:stCxn id="152" idx="3"/>
            <a:endCxn id="1049" idx="1"/>
          </p:cNvCxnSpPr>
          <p:nvPr/>
        </p:nvCxnSpPr>
        <p:spPr>
          <a:xfrm>
            <a:off x="2359466" y="5683574"/>
            <a:ext cx="184761" cy="2913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Arrow Connector 176">
            <a:extLst>
              <a:ext uri="{FF2B5EF4-FFF2-40B4-BE49-F238E27FC236}">
                <a16:creationId xmlns:a16="http://schemas.microsoft.com/office/drawing/2014/main" id="{7D0FEEA4-8E01-F243-BB99-68700C3C4FE1}"/>
              </a:ext>
            </a:extLst>
          </p:cNvPr>
          <p:cNvCxnSpPr>
            <a:cxnSpLocks/>
            <a:stCxn id="1049" idx="3"/>
            <a:endCxn id="157" idx="1"/>
          </p:cNvCxnSpPr>
          <p:nvPr/>
        </p:nvCxnSpPr>
        <p:spPr>
          <a:xfrm>
            <a:off x="3094740" y="5686487"/>
            <a:ext cx="464343" cy="14596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Arrow Connector 180">
            <a:extLst>
              <a:ext uri="{FF2B5EF4-FFF2-40B4-BE49-F238E27FC236}">
                <a16:creationId xmlns:a16="http://schemas.microsoft.com/office/drawing/2014/main" id="{8B5CD17A-7DD6-3B4B-B418-2278366516E1}"/>
              </a:ext>
            </a:extLst>
          </p:cNvPr>
          <p:cNvCxnSpPr>
            <a:cxnSpLocks/>
            <a:stCxn id="157" idx="3"/>
            <a:endCxn id="84" idx="3"/>
          </p:cNvCxnSpPr>
          <p:nvPr/>
        </p:nvCxnSpPr>
        <p:spPr>
          <a:xfrm flipV="1">
            <a:off x="4433428" y="5688659"/>
            <a:ext cx="414878" cy="12424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88" name="Picture 6" descr="hnliches Foto">
            <a:extLst>
              <a:ext uri="{FF2B5EF4-FFF2-40B4-BE49-F238E27FC236}">
                <a16:creationId xmlns:a16="http://schemas.microsoft.com/office/drawing/2014/main" id="{7C0B58C8-1295-2449-862E-33EFD56AEE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523" y="5227551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9" name="Picture 188">
            <a:extLst>
              <a:ext uri="{FF2B5EF4-FFF2-40B4-BE49-F238E27FC236}">
                <a16:creationId xmlns:a16="http://schemas.microsoft.com/office/drawing/2014/main" id="{5010413F-95E4-C840-AB6B-D4D65EC03E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6405" y="2663018"/>
            <a:ext cx="497152" cy="223081"/>
          </a:xfrm>
          <a:prstGeom prst="rect">
            <a:avLst/>
          </a:prstGeom>
        </p:spPr>
      </p:pic>
      <p:sp>
        <p:nvSpPr>
          <p:cNvPr id="1068" name="Rounded Rectangle 1067">
            <a:extLst>
              <a:ext uri="{FF2B5EF4-FFF2-40B4-BE49-F238E27FC236}">
                <a16:creationId xmlns:a16="http://schemas.microsoft.com/office/drawing/2014/main" id="{F1115611-21B7-4144-9379-5A63BE8EEDFC}"/>
              </a:ext>
            </a:extLst>
          </p:cNvPr>
          <p:cNvSpPr/>
          <p:nvPr/>
        </p:nvSpPr>
        <p:spPr>
          <a:xfrm>
            <a:off x="230115" y="4241269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B</a:t>
            </a:r>
          </a:p>
        </p:txBody>
      </p:sp>
      <p:sp>
        <p:nvSpPr>
          <p:cNvPr id="194" name="Rounded Rectangle 193">
            <a:extLst>
              <a:ext uri="{FF2B5EF4-FFF2-40B4-BE49-F238E27FC236}">
                <a16:creationId xmlns:a16="http://schemas.microsoft.com/office/drawing/2014/main" id="{1198B67B-3AF6-FD4C-BD8A-3FA820262ED6}"/>
              </a:ext>
            </a:extLst>
          </p:cNvPr>
          <p:cNvSpPr/>
          <p:nvPr/>
        </p:nvSpPr>
        <p:spPr>
          <a:xfrm>
            <a:off x="219485" y="1611033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A</a:t>
            </a:r>
          </a:p>
        </p:txBody>
      </p:sp>
      <p:sp>
        <p:nvSpPr>
          <p:cNvPr id="195" name="Rounded Rectangle 194">
            <a:extLst>
              <a:ext uri="{FF2B5EF4-FFF2-40B4-BE49-F238E27FC236}">
                <a16:creationId xmlns:a16="http://schemas.microsoft.com/office/drawing/2014/main" id="{F6EE2318-1923-6E40-95E6-29E9D3595270}"/>
              </a:ext>
            </a:extLst>
          </p:cNvPr>
          <p:cNvSpPr/>
          <p:nvPr/>
        </p:nvSpPr>
        <p:spPr>
          <a:xfrm>
            <a:off x="219485" y="189300"/>
            <a:ext cx="3010639" cy="1234191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Dispatching</a:t>
            </a:r>
            <a:endParaRPr lang="en-US" sz="1100" dirty="0"/>
          </a:p>
        </p:txBody>
      </p:sp>
      <p:sp>
        <p:nvSpPr>
          <p:cNvPr id="196" name="Rounded Rectangle 195">
            <a:extLst>
              <a:ext uri="{FF2B5EF4-FFF2-40B4-BE49-F238E27FC236}">
                <a16:creationId xmlns:a16="http://schemas.microsoft.com/office/drawing/2014/main" id="{471FD9B5-2B56-854A-B2AD-1C3EF7E9F6D2}"/>
              </a:ext>
            </a:extLst>
          </p:cNvPr>
          <p:cNvSpPr/>
          <p:nvPr/>
        </p:nvSpPr>
        <p:spPr>
          <a:xfrm>
            <a:off x="230115" y="6873535"/>
            <a:ext cx="3010639" cy="1234191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Shipment</a:t>
            </a:r>
          </a:p>
        </p:txBody>
      </p:sp>
      <p:pic>
        <p:nvPicPr>
          <p:cNvPr id="153" name="Picture 2" descr="Truck Icon 869308">
            <a:extLst>
              <a:ext uri="{FF2B5EF4-FFF2-40B4-BE49-F238E27FC236}">
                <a16:creationId xmlns:a16="http://schemas.microsoft.com/office/drawing/2014/main" id="{2C09EE89-C2F6-1A44-A0E2-32A43DDA9D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548" y="1819703"/>
            <a:ext cx="728404" cy="728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4" name="Picture 4" descr="Truck Icon 2300420">
            <a:extLst>
              <a:ext uri="{FF2B5EF4-FFF2-40B4-BE49-F238E27FC236}">
                <a16:creationId xmlns:a16="http://schemas.microsoft.com/office/drawing/2014/main" id="{AB9FA501-4F0E-084F-97FD-615E42BD1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057" y="4446149"/>
            <a:ext cx="566754" cy="566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0" name="Rounded Rectangle 229">
            <a:extLst>
              <a:ext uri="{FF2B5EF4-FFF2-40B4-BE49-F238E27FC236}">
                <a16:creationId xmlns:a16="http://schemas.microsoft.com/office/drawing/2014/main" id="{54B5BD10-80D0-D744-BAA2-7F7EC559536E}"/>
              </a:ext>
            </a:extLst>
          </p:cNvPr>
          <p:cNvSpPr/>
          <p:nvPr/>
        </p:nvSpPr>
        <p:spPr>
          <a:xfrm>
            <a:off x="3565503" y="7362671"/>
            <a:ext cx="90083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err="1">
                <a:solidFill>
                  <a:schemeClr val="bg1"/>
                </a:solidFill>
              </a:rPr>
              <a:t>Debz_source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231" name="Straight Arrow Connector 230">
            <a:extLst>
              <a:ext uri="{FF2B5EF4-FFF2-40B4-BE49-F238E27FC236}">
                <a16:creationId xmlns:a16="http://schemas.microsoft.com/office/drawing/2014/main" id="{EFAA2B79-D6B5-5644-B523-DCCA133C507E}"/>
              </a:ext>
            </a:extLst>
          </p:cNvPr>
          <p:cNvCxnSpPr>
            <a:cxnSpLocks/>
            <a:stCxn id="137" idx="4"/>
            <a:endCxn id="230" idx="1"/>
          </p:cNvCxnSpPr>
          <p:nvPr/>
        </p:nvCxnSpPr>
        <p:spPr>
          <a:xfrm flipV="1">
            <a:off x="2916910" y="7524671"/>
            <a:ext cx="648593" cy="6622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34" name="Picture 233">
            <a:extLst>
              <a:ext uri="{FF2B5EF4-FFF2-40B4-BE49-F238E27FC236}">
                <a16:creationId xmlns:a16="http://schemas.microsoft.com/office/drawing/2014/main" id="{98108F9E-233D-1E4D-ADDF-7FBC307FE8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4139" y="7053507"/>
            <a:ext cx="497152" cy="223081"/>
          </a:xfrm>
          <a:prstGeom prst="rect">
            <a:avLst/>
          </a:prstGeom>
        </p:spPr>
      </p:pic>
      <p:pic>
        <p:nvPicPr>
          <p:cNvPr id="159" name="Picture 158">
            <a:extLst>
              <a:ext uri="{FF2B5EF4-FFF2-40B4-BE49-F238E27FC236}">
                <a16:creationId xmlns:a16="http://schemas.microsoft.com/office/drawing/2014/main" id="{31D6F1FB-0C33-064D-B370-E1F79CF0AF8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40844" y="5171670"/>
            <a:ext cx="848906" cy="351271"/>
          </a:xfrm>
          <a:prstGeom prst="rect">
            <a:avLst/>
          </a:prstGeom>
        </p:spPr>
      </p:pic>
      <p:cxnSp>
        <p:nvCxnSpPr>
          <p:cNvPr id="239" name="Straight Arrow Connector 238">
            <a:extLst>
              <a:ext uri="{FF2B5EF4-FFF2-40B4-BE49-F238E27FC236}">
                <a16:creationId xmlns:a16="http://schemas.microsoft.com/office/drawing/2014/main" id="{C66D1744-F211-D045-AC2B-7C3EF27B7624}"/>
              </a:ext>
            </a:extLst>
          </p:cNvPr>
          <p:cNvCxnSpPr>
            <a:cxnSpLocks/>
            <a:stCxn id="230" idx="3"/>
            <a:endCxn id="127" idx="3"/>
          </p:cNvCxnSpPr>
          <p:nvPr/>
        </p:nvCxnSpPr>
        <p:spPr>
          <a:xfrm flipV="1">
            <a:off x="4466333" y="7507602"/>
            <a:ext cx="3444038" cy="17069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3" name="Rounded Rectangle 242">
            <a:extLst>
              <a:ext uri="{FF2B5EF4-FFF2-40B4-BE49-F238E27FC236}">
                <a16:creationId xmlns:a16="http://schemas.microsoft.com/office/drawing/2014/main" id="{C7A4D307-5ADA-404D-854A-374D44E96F26}"/>
              </a:ext>
            </a:extLst>
          </p:cNvPr>
          <p:cNvSpPr/>
          <p:nvPr/>
        </p:nvSpPr>
        <p:spPr>
          <a:xfrm>
            <a:off x="9739488" y="6361452"/>
            <a:ext cx="126000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Geofencing Arrival at Destination</a:t>
            </a:r>
          </a:p>
        </p:txBody>
      </p:sp>
      <p:cxnSp>
        <p:nvCxnSpPr>
          <p:cNvPr id="244" name="Straight Arrow Connector 112">
            <a:extLst>
              <a:ext uri="{FF2B5EF4-FFF2-40B4-BE49-F238E27FC236}">
                <a16:creationId xmlns:a16="http://schemas.microsoft.com/office/drawing/2014/main" id="{61977629-9B1F-1B4A-9A90-CDBA3D25A7C8}"/>
              </a:ext>
            </a:extLst>
          </p:cNvPr>
          <p:cNvCxnSpPr>
            <a:cxnSpLocks/>
            <a:stCxn id="112" idx="3"/>
            <a:endCxn id="243" idx="1"/>
          </p:cNvCxnSpPr>
          <p:nvPr/>
        </p:nvCxnSpPr>
        <p:spPr>
          <a:xfrm>
            <a:off x="7298846" y="5688659"/>
            <a:ext cx="2440642" cy="834793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" name="Straight Arrow Connector 112">
            <a:extLst>
              <a:ext uri="{FF2B5EF4-FFF2-40B4-BE49-F238E27FC236}">
                <a16:creationId xmlns:a16="http://schemas.microsoft.com/office/drawing/2014/main" id="{6E852E29-FE81-0C45-9B77-CC04F480200B}"/>
              </a:ext>
            </a:extLst>
          </p:cNvPr>
          <p:cNvCxnSpPr>
            <a:cxnSpLocks/>
            <a:stCxn id="127" idx="1"/>
            <a:endCxn id="243" idx="1"/>
          </p:cNvCxnSpPr>
          <p:nvPr/>
        </p:nvCxnSpPr>
        <p:spPr>
          <a:xfrm flipV="1">
            <a:off x="8882371" y="6523452"/>
            <a:ext cx="857117" cy="98415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50" name="Picture 6" descr="hnliches Foto">
            <a:extLst>
              <a:ext uri="{FF2B5EF4-FFF2-40B4-BE49-F238E27FC236}">
                <a16:creationId xmlns:a16="http://schemas.microsoft.com/office/drawing/2014/main" id="{3C38CF0B-4642-4F46-A3B9-BCC2958349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92865" y="4210207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2" name="TextBox 251">
            <a:extLst>
              <a:ext uri="{FF2B5EF4-FFF2-40B4-BE49-F238E27FC236}">
                <a16:creationId xmlns:a16="http://schemas.microsoft.com/office/drawing/2014/main" id="{426EC916-3F2F-8B47-94BC-69201E4EE9A3}"/>
              </a:ext>
            </a:extLst>
          </p:cNvPr>
          <p:cNvSpPr txBox="1"/>
          <p:nvPr/>
        </p:nvSpPr>
        <p:spPr>
          <a:xfrm>
            <a:off x="1920973" y="6057588"/>
            <a:ext cx="386523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SystemB,1599406885795,52,24,1565885487,</a:t>
            </a:r>
            <a:r>
              <a:rPr lang="hr-HR" sz="800" dirty="0">
                <a:solidFill>
                  <a:srgbClr val="FF0000"/>
                </a:solidFill>
              </a:rPr>
              <a:t>Normal</a:t>
            </a:r>
            <a:r>
              <a:rPr lang="hr-HR" sz="800" dirty="0"/>
              <a:t>,39.72:-90.24,-8148315682134694067</a:t>
            </a:r>
            <a:endParaRPr lang="en-US" sz="800" dirty="0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3BAEA5CF-BDA5-2D4A-B04C-326A52830878}"/>
              </a:ext>
            </a:extLst>
          </p:cNvPr>
          <p:cNvSpPr txBox="1"/>
          <p:nvPr/>
        </p:nvSpPr>
        <p:spPr>
          <a:xfrm>
            <a:off x="1782984" y="3435210"/>
            <a:ext cx="3687895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98</a:t>
            </a:r>
            <a:r>
              <a:rPr lang="de-CH" sz="800" dirty="0"/>
              <a:t>,</a:t>
            </a:r>
            <a:r>
              <a:rPr lang="hr-HR" sz="800" dirty="0"/>
              <a:t>27</a:t>
            </a:r>
            <a:r>
              <a:rPr lang="de-CH" sz="800" dirty="0"/>
              <a:t>,</a:t>
            </a:r>
            <a:r>
              <a:rPr lang="hr-HR" sz="800" dirty="0"/>
              <a:t>803014426</a:t>
            </a:r>
            <a:r>
              <a:rPr lang="de-CH" sz="800" dirty="0"/>
              <a:t>,</a:t>
            </a:r>
            <a:r>
              <a:rPr lang="hr-HR" sz="800" dirty="0" err="1">
                <a:solidFill>
                  <a:srgbClr val="FF0000"/>
                </a:solidFill>
              </a:rPr>
              <a:t>Normal</a:t>
            </a:r>
            <a:r>
              <a:rPr lang="de-CH" sz="800" dirty="0"/>
              <a:t>,</a:t>
            </a:r>
            <a:r>
              <a:rPr lang="hr-HR" sz="800" dirty="0"/>
              <a:t>38.65</a:t>
            </a:r>
            <a:r>
              <a:rPr lang="de-CH" sz="800" dirty="0"/>
              <a:t>,</a:t>
            </a:r>
            <a:r>
              <a:rPr lang="hr-HR" sz="800" dirty="0"/>
              <a:t>90.21</a:t>
            </a:r>
            <a:r>
              <a:rPr lang="de-CH" sz="800" dirty="0"/>
              <a:t>,</a:t>
            </a:r>
            <a:r>
              <a:rPr lang="hr-HR" sz="800" dirty="0"/>
              <a:t>5187297736652502631</a:t>
            </a:r>
            <a:endParaRPr lang="en-US" sz="800" dirty="0"/>
          </a:p>
        </p:txBody>
      </p:sp>
      <p:sp>
        <p:nvSpPr>
          <p:cNvPr id="253" name="TextBox 252">
            <a:extLst>
              <a:ext uri="{FF2B5EF4-FFF2-40B4-BE49-F238E27FC236}">
                <a16:creationId xmlns:a16="http://schemas.microsoft.com/office/drawing/2014/main" id="{0288B785-2DC0-DC44-AF6B-8CA65AF92EF8}"/>
              </a:ext>
            </a:extLst>
          </p:cNvPr>
          <p:cNvSpPr txBox="1"/>
          <p:nvPr/>
        </p:nvSpPr>
        <p:spPr>
          <a:xfrm>
            <a:off x="13786128" y="3035134"/>
            <a:ext cx="2798298" cy="24622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de-CH" sz="800" dirty="0" err="1"/>
              <a:t>Walter,Ward,Y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br>
              <a:rPr lang="hr-HR" sz="800" dirty="0"/>
            </a:b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pic>
        <p:nvPicPr>
          <p:cNvPr id="254" name="Picture 253">
            <a:extLst>
              <a:ext uri="{FF2B5EF4-FFF2-40B4-BE49-F238E27FC236}">
                <a16:creationId xmlns:a16="http://schemas.microsoft.com/office/drawing/2014/main" id="{B6F3D430-B67B-4D42-8FEE-3D4FDDCA251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471983" y="3646863"/>
            <a:ext cx="409441" cy="211367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sp>
        <p:nvSpPr>
          <p:cNvPr id="256" name="Can 255">
            <a:extLst>
              <a:ext uri="{FF2B5EF4-FFF2-40B4-BE49-F238E27FC236}">
                <a16:creationId xmlns:a16="http://schemas.microsoft.com/office/drawing/2014/main" id="{9574F654-21C6-5047-9FFC-50CBC23B503D}"/>
              </a:ext>
            </a:extLst>
          </p:cNvPr>
          <p:cNvSpPr/>
          <p:nvPr/>
        </p:nvSpPr>
        <p:spPr>
          <a:xfrm rot="5400000">
            <a:off x="11780868" y="6021602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geofence</a:t>
            </a:r>
            <a:r>
              <a:rPr lang="de-CH" sz="1000" b="1" dirty="0">
                <a:solidFill>
                  <a:schemeClr val="bg1"/>
                </a:solidFill>
              </a:rPr>
              <a:t> </a:t>
            </a:r>
            <a:r>
              <a:rPr lang="de-CH" sz="1000" b="1" dirty="0" err="1">
                <a:solidFill>
                  <a:schemeClr val="bg1"/>
                </a:solidFill>
              </a:rPr>
              <a:t>status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257" name="Straight Arrow Connector 256">
            <a:extLst>
              <a:ext uri="{FF2B5EF4-FFF2-40B4-BE49-F238E27FC236}">
                <a16:creationId xmlns:a16="http://schemas.microsoft.com/office/drawing/2014/main" id="{F0AB2E11-D9F3-AB47-BDEC-3AF9E686365C}"/>
              </a:ext>
            </a:extLst>
          </p:cNvPr>
          <p:cNvCxnSpPr>
            <a:cxnSpLocks/>
            <a:stCxn id="243" idx="3"/>
            <a:endCxn id="256" idx="3"/>
          </p:cNvCxnSpPr>
          <p:nvPr/>
        </p:nvCxnSpPr>
        <p:spPr>
          <a:xfrm>
            <a:off x="10999488" y="6523452"/>
            <a:ext cx="441530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6" name="Rounded Rectangle 275">
            <a:extLst>
              <a:ext uri="{FF2B5EF4-FFF2-40B4-BE49-F238E27FC236}">
                <a16:creationId xmlns:a16="http://schemas.microsoft.com/office/drawing/2014/main" id="{13EC1F5E-B716-F943-BC32-C8252C619D4C}"/>
              </a:ext>
            </a:extLst>
          </p:cNvPr>
          <p:cNvSpPr/>
          <p:nvPr/>
        </p:nvSpPr>
        <p:spPr>
          <a:xfrm>
            <a:off x="8703606" y="3325799"/>
            <a:ext cx="967679" cy="288000"/>
          </a:xfrm>
          <a:prstGeom prst="roundRect">
            <a:avLst>
              <a:gd name="adj" fmla="val 19334"/>
            </a:avLst>
          </a:prstGeom>
          <a:solidFill>
            <a:schemeClr val="bg2">
              <a:lumMod val="75000"/>
            </a:schemeClr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Pull query</a:t>
            </a:r>
          </a:p>
        </p:txBody>
      </p:sp>
      <p:cxnSp>
        <p:nvCxnSpPr>
          <p:cNvPr id="277" name="Straight Arrow Connector 60">
            <a:extLst>
              <a:ext uri="{FF2B5EF4-FFF2-40B4-BE49-F238E27FC236}">
                <a16:creationId xmlns:a16="http://schemas.microsoft.com/office/drawing/2014/main" id="{E05F97A9-B7A8-8C44-8D7C-FF3A177CECF3}"/>
              </a:ext>
            </a:extLst>
          </p:cNvPr>
          <p:cNvCxnSpPr>
            <a:cxnSpLocks/>
            <a:stCxn id="276" idx="1"/>
            <a:endCxn id="21" idx="2"/>
          </p:cNvCxnSpPr>
          <p:nvPr/>
        </p:nvCxnSpPr>
        <p:spPr>
          <a:xfrm rot="10800000" flipV="1">
            <a:off x="8529206" y="3469798"/>
            <a:ext cx="174401" cy="575471"/>
          </a:xfrm>
          <a:prstGeom prst="curvedConnector2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80" name="Picture 6" descr="hnliches Foto">
            <a:extLst>
              <a:ext uri="{FF2B5EF4-FFF2-40B4-BE49-F238E27FC236}">
                <a16:creationId xmlns:a16="http://schemas.microsoft.com/office/drawing/2014/main" id="{A4C8FA48-9BB1-EC46-B5A9-1CDC93C397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2360" y="3726457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1" name="Picture 6" descr="hnliches Foto">
            <a:extLst>
              <a:ext uri="{FF2B5EF4-FFF2-40B4-BE49-F238E27FC236}">
                <a16:creationId xmlns:a16="http://schemas.microsoft.com/office/drawing/2014/main" id="{4208DC0E-2EE8-4947-A458-AB579F226B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7795" y="7010175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4" name="Picture 2" descr="ksqlDB (@ksqlDB) | Twitter">
            <a:extLst>
              <a:ext uri="{FF2B5EF4-FFF2-40B4-BE49-F238E27FC236}">
                <a16:creationId xmlns:a16="http://schemas.microsoft.com/office/drawing/2014/main" id="{D08AFA44-C82B-E941-B713-F5BF11B41C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5" y="2529196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5" name="Picture 2" descr="ksqlDB (@ksqlDB) | Twitter">
            <a:extLst>
              <a:ext uri="{FF2B5EF4-FFF2-40B4-BE49-F238E27FC236}">
                <a16:creationId xmlns:a16="http://schemas.microsoft.com/office/drawing/2014/main" id="{9795E6B9-DD20-5A4C-A16C-FE62DAAA4F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4" y="5113527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2067097-3842-B914-899F-0F232111F664}"/>
              </a:ext>
            </a:extLst>
          </p:cNvPr>
          <p:cNvSpPr/>
          <p:nvPr/>
        </p:nvSpPr>
        <p:spPr>
          <a:xfrm>
            <a:off x="15032182" y="189300"/>
            <a:ext cx="3255818" cy="9203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04" name="Can 103">
            <a:extLst>
              <a:ext uri="{FF2B5EF4-FFF2-40B4-BE49-F238E27FC236}">
                <a16:creationId xmlns:a16="http://schemas.microsoft.com/office/drawing/2014/main" id="{6CC8EEE4-F5F6-124E-A969-0A22F7162C8D}"/>
              </a:ext>
            </a:extLst>
          </p:cNvPr>
          <p:cNvSpPr/>
          <p:nvPr/>
        </p:nvSpPr>
        <p:spPr>
          <a:xfrm rot="5400000">
            <a:off x="13890994" y="-32775"/>
            <a:ext cx="216000" cy="90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50" b="1" dirty="0">
                <a:solidFill>
                  <a:srgbClr val="FFFFFF"/>
                </a:solidFill>
                <a:ea typeface="ＭＳ Ｐゴシック" charset="0"/>
                <a:cs typeface="Calibri" panose="020F0502020204030204" pitchFamily="34" charset="0"/>
              </a:rPr>
              <a:t>Raw</a:t>
            </a:r>
          </a:p>
        </p:txBody>
      </p:sp>
      <p:sp>
        <p:nvSpPr>
          <p:cNvPr id="105" name="Can 104">
            <a:extLst>
              <a:ext uri="{FF2B5EF4-FFF2-40B4-BE49-F238E27FC236}">
                <a16:creationId xmlns:a16="http://schemas.microsoft.com/office/drawing/2014/main" id="{FE375AAD-3E48-434A-8C75-A2C1884352AD}"/>
              </a:ext>
            </a:extLst>
          </p:cNvPr>
          <p:cNvSpPr/>
          <p:nvPr/>
        </p:nvSpPr>
        <p:spPr>
          <a:xfrm rot="5400000">
            <a:off x="14924773" y="-32775"/>
            <a:ext cx="216000" cy="900000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50" b="1" dirty="0">
                <a:solidFill>
                  <a:srgbClr val="FFFFFF"/>
                </a:solidFill>
                <a:ea typeface="ＭＳ Ｐゴシック" charset="0"/>
                <a:cs typeface="Calibri" panose="020F0502020204030204" pitchFamily="34" charset="0"/>
              </a:rPr>
              <a:t>Refined</a:t>
            </a:r>
          </a:p>
        </p:txBody>
      </p:sp>
      <p:sp>
        <p:nvSpPr>
          <p:cNvPr id="106" name="Can 105">
            <a:extLst>
              <a:ext uri="{FF2B5EF4-FFF2-40B4-BE49-F238E27FC236}">
                <a16:creationId xmlns:a16="http://schemas.microsoft.com/office/drawing/2014/main" id="{5DA82BDD-D749-6C4E-B740-131014900EC1}"/>
              </a:ext>
            </a:extLst>
          </p:cNvPr>
          <p:cNvSpPr/>
          <p:nvPr/>
        </p:nvSpPr>
        <p:spPr>
          <a:xfrm rot="5400000">
            <a:off x="15958552" y="-32775"/>
            <a:ext cx="216000" cy="9000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GB" sz="1050" b="1" dirty="0">
                <a:solidFill>
                  <a:schemeClr val="bg1"/>
                </a:solidFill>
              </a:rPr>
              <a:t>Usage </a:t>
            </a:r>
            <a:r>
              <a:rPr lang="en-GB" sz="1050" b="1" dirty="0" err="1">
                <a:solidFill>
                  <a:schemeClr val="bg1"/>
                </a:solidFill>
              </a:rPr>
              <a:t>Opt</a:t>
            </a:r>
            <a:endParaRPr lang="en-GB" sz="1050" b="1" dirty="0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865E87D-297D-F1FA-D281-901DE84367EC}"/>
              </a:ext>
            </a:extLst>
          </p:cNvPr>
          <p:cNvSpPr/>
          <p:nvPr/>
        </p:nvSpPr>
        <p:spPr>
          <a:xfrm>
            <a:off x="9713173" y="602388"/>
            <a:ext cx="7175517" cy="8284201"/>
          </a:xfrm>
          <a:prstGeom prst="rect">
            <a:avLst/>
          </a:prstGeom>
          <a:solidFill>
            <a:srgbClr val="FFFFFF">
              <a:alpha val="5865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C28B130B-6386-0E50-7FD7-E7F7B9BA94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1369" y="4987771"/>
            <a:ext cx="414878" cy="176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E5619A62-8442-80AD-6F1E-F795A15DCC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563" y="2371844"/>
            <a:ext cx="414878" cy="176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3670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13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DBEE8B71-70E8-8442-AC59-B84445DDA814}"/>
              </a:ext>
            </a:extLst>
          </p:cNvPr>
          <p:cNvSpPr/>
          <p:nvPr/>
        </p:nvSpPr>
        <p:spPr>
          <a:xfrm>
            <a:off x="49663" y="1354260"/>
            <a:ext cx="6068749" cy="298914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71C1F0-FF13-2849-9A73-A4BC44121C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8EBD7C1-51EB-4865-9A96-3F34B13A13C1}" type="slidenum">
              <a:rPr lang="de-DE" smtClean="0"/>
              <a:t>3</a:t>
            </a:fld>
            <a:endParaRPr lang="de-DE" dirty="0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AD2DB2B4-F2E1-5949-92E2-99A362A4DCBF}"/>
              </a:ext>
            </a:extLst>
          </p:cNvPr>
          <p:cNvSpPr>
            <a:spLocks/>
          </p:cNvSpPr>
          <p:nvPr/>
        </p:nvSpPr>
        <p:spPr bwMode="auto">
          <a:xfrm>
            <a:off x="451031" y="286077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F1B47E-0C59-0941-8ED8-3736C0D78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769" y="2907529"/>
            <a:ext cx="228600" cy="2286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19AABB4-AE36-9A43-AC75-831EF1220564}"/>
              </a:ext>
            </a:extLst>
          </p:cNvPr>
          <p:cNvCxnSpPr>
            <a:cxnSpLocks/>
            <a:stCxn id="5" idx="3"/>
            <a:endCxn id="18" idx="3"/>
          </p:cNvCxnSpPr>
          <p:nvPr/>
        </p:nvCxnSpPr>
        <p:spPr>
          <a:xfrm>
            <a:off x="1464931" y="3022770"/>
            <a:ext cx="498843" cy="8698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an 7">
            <a:extLst>
              <a:ext uri="{FF2B5EF4-FFF2-40B4-BE49-F238E27FC236}">
                <a16:creationId xmlns:a16="http://schemas.microsoft.com/office/drawing/2014/main" id="{60AEF0FA-C644-084D-9314-A12E7C308ACA}"/>
              </a:ext>
            </a:extLst>
          </p:cNvPr>
          <p:cNvSpPr/>
          <p:nvPr/>
        </p:nvSpPr>
        <p:spPr>
          <a:xfrm rot="5400000">
            <a:off x="5225469" y="257460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vehicle_</a:t>
            </a:r>
          </a:p>
          <a:p>
            <a:pPr algn="ctr"/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tracking_sysA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9" name="AutoShape 4">
            <a:extLst>
              <a:ext uri="{FF2B5EF4-FFF2-40B4-BE49-F238E27FC236}">
                <a16:creationId xmlns:a16="http://schemas.microsoft.com/office/drawing/2014/main" id="{EE4887C3-BB10-8746-AEA9-B5FA7622CC4E}"/>
              </a:ext>
            </a:extLst>
          </p:cNvPr>
          <p:cNvSpPr>
            <a:spLocks/>
          </p:cNvSpPr>
          <p:nvPr/>
        </p:nvSpPr>
        <p:spPr bwMode="auto">
          <a:xfrm>
            <a:off x="448210" y="355928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D2C98DC-4B2C-2643-A63C-749086B17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947" y="3606039"/>
            <a:ext cx="228600" cy="228600"/>
          </a:xfrm>
          <a:prstGeom prst="rect">
            <a:avLst/>
          </a:prstGeom>
        </p:spPr>
      </p:pic>
      <p:cxnSp>
        <p:nvCxnSpPr>
          <p:cNvPr id="11" name="Straight Arrow Connector 58">
            <a:extLst>
              <a:ext uri="{FF2B5EF4-FFF2-40B4-BE49-F238E27FC236}">
                <a16:creationId xmlns:a16="http://schemas.microsoft.com/office/drawing/2014/main" id="{46EBA877-6870-DB4B-8605-30AE118C7C5A}"/>
              </a:ext>
            </a:extLst>
          </p:cNvPr>
          <p:cNvCxnSpPr>
            <a:cxnSpLocks/>
            <a:stCxn id="9" idx="3"/>
            <a:endCxn id="18" idx="3"/>
          </p:cNvCxnSpPr>
          <p:nvPr/>
        </p:nvCxnSpPr>
        <p:spPr>
          <a:xfrm flipV="1">
            <a:off x="1462110" y="3109750"/>
            <a:ext cx="501664" cy="61153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AutoShape 4">
            <a:extLst>
              <a:ext uri="{FF2B5EF4-FFF2-40B4-BE49-F238E27FC236}">
                <a16:creationId xmlns:a16="http://schemas.microsoft.com/office/drawing/2014/main" id="{9EEC5B38-F38E-4E42-A7B8-5FF726BD5CEB}"/>
              </a:ext>
            </a:extLst>
          </p:cNvPr>
          <p:cNvSpPr>
            <a:spLocks/>
          </p:cNvSpPr>
          <p:nvPr/>
        </p:nvSpPr>
        <p:spPr bwMode="auto">
          <a:xfrm>
            <a:off x="454346" y="2414434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87D2E8B-8B69-0E42-89C0-5971B63E5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084" y="2461193"/>
            <a:ext cx="228600" cy="228600"/>
          </a:xfrm>
          <a:prstGeom prst="rect">
            <a:avLst/>
          </a:prstGeom>
        </p:spPr>
      </p:pic>
      <p:cxnSp>
        <p:nvCxnSpPr>
          <p:cNvPr id="14" name="Straight Arrow Connector 6">
            <a:extLst>
              <a:ext uri="{FF2B5EF4-FFF2-40B4-BE49-F238E27FC236}">
                <a16:creationId xmlns:a16="http://schemas.microsoft.com/office/drawing/2014/main" id="{4E6A247C-D624-E04C-8995-428B35C2D14A}"/>
              </a:ext>
            </a:extLst>
          </p:cNvPr>
          <p:cNvCxnSpPr>
            <a:cxnSpLocks/>
            <a:stCxn id="12" idx="3"/>
            <a:endCxn id="18" idx="3"/>
          </p:cNvCxnSpPr>
          <p:nvPr/>
        </p:nvCxnSpPr>
        <p:spPr>
          <a:xfrm>
            <a:off x="1468246" y="2576434"/>
            <a:ext cx="495528" cy="53331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BC0480B-24D7-654D-BB32-432F7E1A0DB0}"/>
              </a:ext>
            </a:extLst>
          </p:cNvPr>
          <p:cNvCxnSpPr>
            <a:cxnSpLocks/>
          </p:cNvCxnSpPr>
          <p:nvPr/>
        </p:nvCxnSpPr>
        <p:spPr>
          <a:xfrm>
            <a:off x="953750" y="3239618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6" name="Picture 6" descr="hnliches Foto">
            <a:extLst>
              <a:ext uri="{FF2B5EF4-FFF2-40B4-BE49-F238E27FC236}">
                <a16:creationId xmlns:a16="http://schemas.microsoft.com/office/drawing/2014/main" id="{20B8458E-2C8F-9A43-813A-DE64C1C35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4522" y="2668410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B606085-2227-0A40-8DE9-29FB6A54A6EF}"/>
              </a:ext>
            </a:extLst>
          </p:cNvPr>
          <p:cNvSpPr txBox="1"/>
          <p:nvPr/>
        </p:nvSpPr>
        <p:spPr>
          <a:xfrm>
            <a:off x="1782984" y="3667822"/>
            <a:ext cx="385869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r>
              <a:rPr lang="hr-HR" sz="800" dirty="0"/>
              <a:t> </a:t>
            </a: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sp>
        <p:nvSpPr>
          <p:cNvPr id="18" name="Can 17">
            <a:extLst>
              <a:ext uri="{FF2B5EF4-FFF2-40B4-BE49-F238E27FC236}">
                <a16:creationId xmlns:a16="http://schemas.microsoft.com/office/drawing/2014/main" id="{5AE7C4CC-0AB2-854E-97AE-2DD1C9A295E8}"/>
              </a:ext>
            </a:extLst>
          </p:cNvPr>
          <p:cNvSpPr/>
          <p:nvPr/>
        </p:nvSpPr>
        <p:spPr>
          <a:xfrm rot="5400000">
            <a:off x="2215774" y="2695750"/>
            <a:ext cx="324000" cy="828000"/>
          </a:xfrm>
          <a:prstGeom prst="can">
            <a:avLst/>
          </a:prstGeom>
          <a:solidFill>
            <a:srgbClr val="F675EC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truck/</a:t>
            </a:r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nn</a:t>
            </a: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/</a:t>
            </a:r>
            <a:br>
              <a:rPr lang="en-GB" sz="1000" b="1" dirty="0">
                <a:solidFill>
                  <a:srgbClr val="FFFFFF"/>
                </a:solidFill>
                <a:ea typeface="ＭＳ Ｐゴシック" charset="0"/>
              </a:rPr>
            </a:b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position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B536D7E-EEE2-3A4B-AE95-C0921522E1F2}"/>
              </a:ext>
            </a:extLst>
          </p:cNvPr>
          <p:cNvSpPr/>
          <p:nvPr/>
        </p:nvSpPr>
        <p:spPr>
          <a:xfrm>
            <a:off x="3481830" y="2947750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37DEA9A-237E-2C4A-B8A2-B307F314CA1E}"/>
              </a:ext>
            </a:extLst>
          </p:cNvPr>
          <p:cNvCxnSpPr>
            <a:cxnSpLocks/>
            <a:stCxn id="18" idx="1"/>
            <a:endCxn id="19" idx="1"/>
          </p:cNvCxnSpPr>
          <p:nvPr/>
        </p:nvCxnSpPr>
        <p:spPr>
          <a:xfrm>
            <a:off x="2791774" y="3109750"/>
            <a:ext cx="690056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890C22E-8E8E-E849-80F8-9B10F5BE555F}"/>
              </a:ext>
            </a:extLst>
          </p:cNvPr>
          <p:cNvCxnSpPr>
            <a:cxnSpLocks/>
            <a:stCxn id="19" idx="3"/>
            <a:endCxn id="8" idx="3"/>
          </p:cNvCxnSpPr>
          <p:nvPr/>
        </p:nvCxnSpPr>
        <p:spPr>
          <a:xfrm>
            <a:off x="4356175" y="3109750"/>
            <a:ext cx="491294" cy="4859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091D6852-2944-4C45-AE56-2F3581E689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6405" y="2663018"/>
            <a:ext cx="497152" cy="223081"/>
          </a:xfrm>
          <a:prstGeom prst="rect">
            <a:avLst/>
          </a:prstGeom>
        </p:spPr>
      </p:pic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E6D52F5C-1449-A74B-A10D-DBE7A93D0364}"/>
              </a:ext>
            </a:extLst>
          </p:cNvPr>
          <p:cNvSpPr/>
          <p:nvPr/>
        </p:nvSpPr>
        <p:spPr>
          <a:xfrm>
            <a:off x="219485" y="1611033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A</a:t>
            </a:r>
          </a:p>
        </p:txBody>
      </p:sp>
      <p:pic>
        <p:nvPicPr>
          <p:cNvPr id="24" name="Picture 2" descr="Truck Icon 869308">
            <a:extLst>
              <a:ext uri="{FF2B5EF4-FFF2-40B4-BE49-F238E27FC236}">
                <a16:creationId xmlns:a16="http://schemas.microsoft.com/office/drawing/2014/main" id="{B999375E-0F76-234F-8E40-72A5CD1DF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548" y="1819703"/>
            <a:ext cx="728404" cy="728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C541895-6281-7D43-8EB0-19F7413EE23E}"/>
              </a:ext>
            </a:extLst>
          </p:cNvPr>
          <p:cNvSpPr txBox="1"/>
          <p:nvPr/>
        </p:nvSpPr>
        <p:spPr>
          <a:xfrm>
            <a:off x="1782984" y="3435210"/>
            <a:ext cx="3687895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98</a:t>
            </a:r>
            <a:r>
              <a:rPr lang="de-CH" sz="800" dirty="0"/>
              <a:t>,</a:t>
            </a:r>
            <a:r>
              <a:rPr lang="hr-HR" sz="800" dirty="0"/>
              <a:t>27</a:t>
            </a:r>
            <a:r>
              <a:rPr lang="de-CH" sz="800" dirty="0"/>
              <a:t>,</a:t>
            </a:r>
            <a:r>
              <a:rPr lang="hr-HR" sz="800" dirty="0"/>
              <a:t>803014426</a:t>
            </a:r>
            <a:r>
              <a:rPr lang="de-CH" sz="800" dirty="0"/>
              <a:t>,</a:t>
            </a:r>
            <a:r>
              <a:rPr lang="hr-HR" sz="800" dirty="0" err="1">
                <a:solidFill>
                  <a:srgbClr val="FF0000"/>
                </a:solidFill>
              </a:rPr>
              <a:t>Normal</a:t>
            </a:r>
            <a:r>
              <a:rPr lang="de-CH" sz="800" dirty="0"/>
              <a:t>,</a:t>
            </a:r>
            <a:r>
              <a:rPr lang="hr-HR" sz="800" dirty="0"/>
              <a:t>38.65</a:t>
            </a:r>
            <a:r>
              <a:rPr lang="de-CH" sz="800" dirty="0"/>
              <a:t>,</a:t>
            </a:r>
            <a:r>
              <a:rPr lang="hr-HR" sz="800" dirty="0"/>
              <a:t>90.21</a:t>
            </a:r>
            <a:r>
              <a:rPr lang="de-CH" sz="800" dirty="0"/>
              <a:t>,</a:t>
            </a:r>
            <a:r>
              <a:rPr lang="hr-HR" sz="800" dirty="0"/>
              <a:t>5187297736652502631</a:t>
            </a:r>
            <a:endParaRPr lang="en-US" sz="800" dirty="0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723F6B98-539F-DD5C-4D44-BB8AE57769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563" y="2371844"/>
            <a:ext cx="414878" cy="176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55592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>
            <a:extLst>
              <a:ext uri="{FF2B5EF4-FFF2-40B4-BE49-F238E27FC236}">
                <a16:creationId xmlns:a16="http://schemas.microsoft.com/office/drawing/2014/main" id="{52D4972E-D590-CD40-AA5A-BDCE2763C3F3}"/>
              </a:ext>
            </a:extLst>
          </p:cNvPr>
          <p:cNvSpPr/>
          <p:nvPr/>
        </p:nvSpPr>
        <p:spPr>
          <a:xfrm>
            <a:off x="165693" y="4164717"/>
            <a:ext cx="5993059" cy="265288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71C1F0-FF13-2849-9A73-A4BC44121C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8EBD7C1-51EB-4865-9A96-3F34B13A13C1}" type="slidenum">
              <a:rPr lang="de-DE" smtClean="0"/>
              <a:t>4</a:t>
            </a:fld>
            <a:endParaRPr lang="de-DE" dirty="0"/>
          </a:p>
        </p:txBody>
      </p:sp>
      <p:sp>
        <p:nvSpPr>
          <p:cNvPr id="31" name="Can 30">
            <a:extLst>
              <a:ext uri="{FF2B5EF4-FFF2-40B4-BE49-F238E27FC236}">
                <a16:creationId xmlns:a16="http://schemas.microsoft.com/office/drawing/2014/main" id="{F8AC3CBD-C676-964E-BA30-3DD744CA8330}"/>
              </a:ext>
            </a:extLst>
          </p:cNvPr>
          <p:cNvSpPr/>
          <p:nvPr/>
        </p:nvSpPr>
        <p:spPr>
          <a:xfrm rot="5400000">
            <a:off x="5226306" y="514865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vehicle_</a:t>
            </a:r>
          </a:p>
          <a:p>
            <a:pPr algn="ctr"/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tracking_sysB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32" name="AutoShape 4">
            <a:extLst>
              <a:ext uri="{FF2B5EF4-FFF2-40B4-BE49-F238E27FC236}">
                <a16:creationId xmlns:a16="http://schemas.microsoft.com/office/drawing/2014/main" id="{2C18A947-5A38-6F47-9DC9-FA1E9F788D44}"/>
              </a:ext>
            </a:extLst>
          </p:cNvPr>
          <p:cNvSpPr>
            <a:spLocks/>
          </p:cNvSpPr>
          <p:nvPr/>
        </p:nvSpPr>
        <p:spPr bwMode="auto">
          <a:xfrm>
            <a:off x="387320" y="542530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5DD31F6D-B164-4E41-B485-61DFF7C333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058" y="5472062"/>
            <a:ext cx="228600" cy="228600"/>
          </a:xfrm>
          <a:prstGeom prst="rect">
            <a:avLst/>
          </a:prstGeom>
        </p:spPr>
      </p:pic>
      <p:cxnSp>
        <p:nvCxnSpPr>
          <p:cNvPr id="34" name="Straight Arrow Connector 6">
            <a:extLst>
              <a:ext uri="{FF2B5EF4-FFF2-40B4-BE49-F238E27FC236}">
                <a16:creationId xmlns:a16="http://schemas.microsoft.com/office/drawing/2014/main" id="{5CB41275-2DC8-5D4F-9450-7DE4BFDF82E5}"/>
              </a:ext>
            </a:extLst>
          </p:cNvPr>
          <p:cNvCxnSpPr>
            <a:cxnSpLocks/>
            <a:stCxn id="32" idx="3"/>
            <a:endCxn id="42" idx="1"/>
          </p:cNvCxnSpPr>
          <p:nvPr/>
        </p:nvCxnSpPr>
        <p:spPr>
          <a:xfrm>
            <a:off x="1401220" y="5587303"/>
            <a:ext cx="445502" cy="9627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AutoShape 4">
            <a:extLst>
              <a:ext uri="{FF2B5EF4-FFF2-40B4-BE49-F238E27FC236}">
                <a16:creationId xmlns:a16="http://schemas.microsoft.com/office/drawing/2014/main" id="{A8DDBAA9-6AFD-AF42-9B69-3CB80C860EB8}"/>
              </a:ext>
            </a:extLst>
          </p:cNvPr>
          <p:cNvSpPr>
            <a:spLocks/>
          </p:cNvSpPr>
          <p:nvPr/>
        </p:nvSpPr>
        <p:spPr bwMode="auto">
          <a:xfrm>
            <a:off x="384499" y="616152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F851FE55-DF6C-AD40-A7C4-AB1A69557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236" y="6208282"/>
            <a:ext cx="228600" cy="228600"/>
          </a:xfrm>
          <a:prstGeom prst="rect">
            <a:avLst/>
          </a:prstGeom>
        </p:spPr>
      </p:pic>
      <p:cxnSp>
        <p:nvCxnSpPr>
          <p:cNvPr id="37" name="Straight Arrow Connector 58">
            <a:extLst>
              <a:ext uri="{FF2B5EF4-FFF2-40B4-BE49-F238E27FC236}">
                <a16:creationId xmlns:a16="http://schemas.microsoft.com/office/drawing/2014/main" id="{08FAC785-B737-1C4F-B901-75FD5CDD3384}"/>
              </a:ext>
            </a:extLst>
          </p:cNvPr>
          <p:cNvCxnSpPr>
            <a:cxnSpLocks/>
            <a:stCxn id="35" idx="3"/>
            <a:endCxn id="42" idx="1"/>
          </p:cNvCxnSpPr>
          <p:nvPr/>
        </p:nvCxnSpPr>
        <p:spPr>
          <a:xfrm flipV="1">
            <a:off x="1398399" y="5683574"/>
            <a:ext cx="448323" cy="639949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AutoShape 4">
            <a:extLst>
              <a:ext uri="{FF2B5EF4-FFF2-40B4-BE49-F238E27FC236}">
                <a16:creationId xmlns:a16="http://schemas.microsoft.com/office/drawing/2014/main" id="{DD3294A2-02E6-664B-AD07-1A2BC5025299}"/>
              </a:ext>
            </a:extLst>
          </p:cNvPr>
          <p:cNvSpPr>
            <a:spLocks/>
          </p:cNvSpPr>
          <p:nvPr/>
        </p:nvSpPr>
        <p:spPr bwMode="auto">
          <a:xfrm>
            <a:off x="390635" y="496011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B6642AB5-5547-454E-B47C-A015D021E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373" y="5006872"/>
            <a:ext cx="228600" cy="228600"/>
          </a:xfrm>
          <a:prstGeom prst="rect">
            <a:avLst/>
          </a:prstGeom>
        </p:spPr>
      </p:pic>
      <p:cxnSp>
        <p:nvCxnSpPr>
          <p:cNvPr id="40" name="Straight Arrow Connector 6">
            <a:extLst>
              <a:ext uri="{FF2B5EF4-FFF2-40B4-BE49-F238E27FC236}">
                <a16:creationId xmlns:a16="http://schemas.microsoft.com/office/drawing/2014/main" id="{485FD80B-3C84-B544-81F3-597E30AF24DA}"/>
              </a:ext>
            </a:extLst>
          </p:cNvPr>
          <p:cNvCxnSpPr>
            <a:cxnSpLocks/>
            <a:stCxn id="38" idx="3"/>
            <a:endCxn id="42" idx="1"/>
          </p:cNvCxnSpPr>
          <p:nvPr/>
        </p:nvCxnSpPr>
        <p:spPr>
          <a:xfrm>
            <a:off x="1404535" y="5122113"/>
            <a:ext cx="442187" cy="56146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6F0E285-DFAA-054D-9EBB-846ED5FF95B1}"/>
              </a:ext>
            </a:extLst>
          </p:cNvPr>
          <p:cNvCxnSpPr>
            <a:cxnSpLocks/>
          </p:cNvCxnSpPr>
          <p:nvPr/>
        </p:nvCxnSpPr>
        <p:spPr>
          <a:xfrm>
            <a:off x="891449" y="5790665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2" name="AutoShape 4">
            <a:extLst>
              <a:ext uri="{FF2B5EF4-FFF2-40B4-BE49-F238E27FC236}">
                <a16:creationId xmlns:a16="http://schemas.microsoft.com/office/drawing/2014/main" id="{12A503F3-74F2-F74C-816E-599A9C4C21CF}"/>
              </a:ext>
            </a:extLst>
          </p:cNvPr>
          <p:cNvSpPr>
            <a:spLocks/>
          </p:cNvSpPr>
          <p:nvPr/>
        </p:nvSpPr>
        <p:spPr bwMode="auto">
          <a:xfrm>
            <a:off x="1846722" y="5521574"/>
            <a:ext cx="512744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Gateway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14CEC0BB-0DC4-5147-ACE3-54EA6A632529}"/>
              </a:ext>
            </a:extLst>
          </p:cNvPr>
          <p:cNvSpPr/>
          <p:nvPr/>
        </p:nvSpPr>
        <p:spPr>
          <a:xfrm>
            <a:off x="3559083" y="5539083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sp>
        <p:nvSpPr>
          <p:cNvPr id="44" name="Multi-document 43">
            <a:extLst>
              <a:ext uri="{FF2B5EF4-FFF2-40B4-BE49-F238E27FC236}">
                <a16:creationId xmlns:a16="http://schemas.microsoft.com/office/drawing/2014/main" id="{5DA4FF16-2849-DC47-A300-3EA0419BBE56}"/>
              </a:ext>
            </a:extLst>
          </p:cNvPr>
          <p:cNvSpPr/>
          <p:nvPr/>
        </p:nvSpPr>
        <p:spPr>
          <a:xfrm>
            <a:off x="2544227" y="5517731"/>
            <a:ext cx="550513" cy="337512"/>
          </a:xfrm>
          <a:prstGeom prst="flowChartMultidocumen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log</a:t>
            </a:r>
          </a:p>
        </p:txBody>
      </p:sp>
      <p:cxnSp>
        <p:nvCxnSpPr>
          <p:cNvPr id="45" name="Straight Arrow Connector 6">
            <a:extLst>
              <a:ext uri="{FF2B5EF4-FFF2-40B4-BE49-F238E27FC236}">
                <a16:creationId xmlns:a16="http://schemas.microsoft.com/office/drawing/2014/main" id="{6172F4EB-96EF-3148-896C-1BB68297AD37}"/>
              </a:ext>
            </a:extLst>
          </p:cNvPr>
          <p:cNvCxnSpPr>
            <a:cxnSpLocks/>
            <a:stCxn id="42" idx="3"/>
            <a:endCxn id="44" idx="1"/>
          </p:cNvCxnSpPr>
          <p:nvPr/>
        </p:nvCxnSpPr>
        <p:spPr>
          <a:xfrm>
            <a:off x="2359466" y="5683574"/>
            <a:ext cx="184761" cy="2913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00EE17C-C67B-644D-AEC2-3D38EFE67BB9}"/>
              </a:ext>
            </a:extLst>
          </p:cNvPr>
          <p:cNvCxnSpPr>
            <a:cxnSpLocks/>
            <a:stCxn id="44" idx="3"/>
            <a:endCxn id="43" idx="1"/>
          </p:cNvCxnSpPr>
          <p:nvPr/>
        </p:nvCxnSpPr>
        <p:spPr>
          <a:xfrm>
            <a:off x="3094740" y="5686487"/>
            <a:ext cx="464343" cy="14596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5005DBE-FE9B-AB4F-91CA-DE782DB166B3}"/>
              </a:ext>
            </a:extLst>
          </p:cNvPr>
          <p:cNvCxnSpPr>
            <a:cxnSpLocks/>
            <a:stCxn id="43" idx="3"/>
            <a:endCxn id="31" idx="3"/>
          </p:cNvCxnSpPr>
          <p:nvPr/>
        </p:nvCxnSpPr>
        <p:spPr>
          <a:xfrm flipV="1">
            <a:off x="4433428" y="5688659"/>
            <a:ext cx="414878" cy="12424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8" name="Picture 6" descr="hnliches Foto">
            <a:extLst>
              <a:ext uri="{FF2B5EF4-FFF2-40B4-BE49-F238E27FC236}">
                <a16:creationId xmlns:a16="http://schemas.microsoft.com/office/drawing/2014/main" id="{6456B503-D2C0-7541-A4C1-357BFBC425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523" y="5227551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8D576F1D-0B19-5340-A3F5-608D8851C251}"/>
              </a:ext>
            </a:extLst>
          </p:cNvPr>
          <p:cNvSpPr/>
          <p:nvPr/>
        </p:nvSpPr>
        <p:spPr>
          <a:xfrm>
            <a:off x="230115" y="4241269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B</a:t>
            </a:r>
          </a:p>
        </p:txBody>
      </p:sp>
      <p:pic>
        <p:nvPicPr>
          <p:cNvPr id="50" name="Picture 4" descr="Truck Icon 2300420">
            <a:extLst>
              <a:ext uri="{FF2B5EF4-FFF2-40B4-BE49-F238E27FC236}">
                <a16:creationId xmlns:a16="http://schemas.microsoft.com/office/drawing/2014/main" id="{0DFE3D3B-CE6C-4C4F-B3F1-8B5B7DC53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057" y="4446149"/>
            <a:ext cx="566754" cy="566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F08B414B-5BAE-9C45-8A3B-4A3D3EA7FD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66268" y="5061596"/>
            <a:ext cx="848906" cy="351271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E3F2A3B8-4BE6-8545-8C98-15B7DB76B575}"/>
              </a:ext>
            </a:extLst>
          </p:cNvPr>
          <p:cNvSpPr txBox="1"/>
          <p:nvPr/>
        </p:nvSpPr>
        <p:spPr>
          <a:xfrm>
            <a:off x="1920973" y="6057588"/>
            <a:ext cx="386523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SystemB,1599406885795,52,24,1565885487,</a:t>
            </a:r>
            <a:r>
              <a:rPr lang="hr-HR" sz="800" dirty="0">
                <a:solidFill>
                  <a:srgbClr val="FF0000"/>
                </a:solidFill>
              </a:rPr>
              <a:t>Normal</a:t>
            </a:r>
            <a:r>
              <a:rPr lang="hr-HR" sz="800" dirty="0"/>
              <a:t>,39.72:-90.24,-8148315682134694067</a:t>
            </a:r>
            <a:endParaRPr lang="en-US" sz="800" dirty="0"/>
          </a:p>
        </p:txBody>
      </p:sp>
      <p:sp>
        <p:nvSpPr>
          <p:cNvPr id="55" name="AutoShape 4">
            <a:extLst>
              <a:ext uri="{FF2B5EF4-FFF2-40B4-BE49-F238E27FC236}">
                <a16:creationId xmlns:a16="http://schemas.microsoft.com/office/drawing/2014/main" id="{2B353D73-0F3B-824A-9094-DB0AAAE77899}"/>
              </a:ext>
            </a:extLst>
          </p:cNvPr>
          <p:cNvSpPr>
            <a:spLocks/>
          </p:cNvSpPr>
          <p:nvPr/>
        </p:nvSpPr>
        <p:spPr bwMode="auto">
          <a:xfrm>
            <a:off x="451031" y="286077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28559311-0B0C-B443-9E8D-575B61D911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769" y="2907529"/>
            <a:ext cx="228600" cy="228600"/>
          </a:xfrm>
          <a:prstGeom prst="rect">
            <a:avLst/>
          </a:prstGeom>
        </p:spPr>
      </p:pic>
      <p:cxnSp>
        <p:nvCxnSpPr>
          <p:cNvPr id="57" name="Straight Arrow Connector 6">
            <a:extLst>
              <a:ext uri="{FF2B5EF4-FFF2-40B4-BE49-F238E27FC236}">
                <a16:creationId xmlns:a16="http://schemas.microsoft.com/office/drawing/2014/main" id="{D45D9647-B8B6-E043-A71F-C24965CA3251}"/>
              </a:ext>
            </a:extLst>
          </p:cNvPr>
          <p:cNvCxnSpPr>
            <a:cxnSpLocks/>
            <a:stCxn id="55" idx="3"/>
            <a:endCxn id="68" idx="3"/>
          </p:cNvCxnSpPr>
          <p:nvPr/>
        </p:nvCxnSpPr>
        <p:spPr>
          <a:xfrm>
            <a:off x="1464931" y="3022770"/>
            <a:ext cx="498843" cy="8698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Can 57">
            <a:extLst>
              <a:ext uri="{FF2B5EF4-FFF2-40B4-BE49-F238E27FC236}">
                <a16:creationId xmlns:a16="http://schemas.microsoft.com/office/drawing/2014/main" id="{D3BEE58A-2F2C-F448-AC1D-1B7B6A765CFE}"/>
              </a:ext>
            </a:extLst>
          </p:cNvPr>
          <p:cNvSpPr/>
          <p:nvPr/>
        </p:nvSpPr>
        <p:spPr>
          <a:xfrm rot="5400000">
            <a:off x="5225469" y="257460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vehicle_</a:t>
            </a:r>
          </a:p>
          <a:p>
            <a:pPr algn="ctr"/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tracking_sysA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59" name="AutoShape 4">
            <a:extLst>
              <a:ext uri="{FF2B5EF4-FFF2-40B4-BE49-F238E27FC236}">
                <a16:creationId xmlns:a16="http://schemas.microsoft.com/office/drawing/2014/main" id="{59AF7B6D-BD06-DF4A-960D-BA7151EAC206}"/>
              </a:ext>
            </a:extLst>
          </p:cNvPr>
          <p:cNvSpPr>
            <a:spLocks/>
          </p:cNvSpPr>
          <p:nvPr/>
        </p:nvSpPr>
        <p:spPr bwMode="auto">
          <a:xfrm>
            <a:off x="448210" y="355928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B0D1B6A5-8488-7447-AC2E-073A6E13BE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947" y="3606039"/>
            <a:ext cx="228600" cy="228600"/>
          </a:xfrm>
          <a:prstGeom prst="rect">
            <a:avLst/>
          </a:prstGeom>
        </p:spPr>
      </p:pic>
      <p:cxnSp>
        <p:nvCxnSpPr>
          <p:cNvPr id="61" name="Straight Arrow Connector 58">
            <a:extLst>
              <a:ext uri="{FF2B5EF4-FFF2-40B4-BE49-F238E27FC236}">
                <a16:creationId xmlns:a16="http://schemas.microsoft.com/office/drawing/2014/main" id="{6F71528A-D666-704A-9EF6-D29B3FD6F3F8}"/>
              </a:ext>
            </a:extLst>
          </p:cNvPr>
          <p:cNvCxnSpPr>
            <a:cxnSpLocks/>
            <a:stCxn id="59" idx="3"/>
            <a:endCxn id="68" idx="3"/>
          </p:cNvCxnSpPr>
          <p:nvPr/>
        </p:nvCxnSpPr>
        <p:spPr>
          <a:xfrm flipV="1">
            <a:off x="1462110" y="3109750"/>
            <a:ext cx="501664" cy="61153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AutoShape 4">
            <a:extLst>
              <a:ext uri="{FF2B5EF4-FFF2-40B4-BE49-F238E27FC236}">
                <a16:creationId xmlns:a16="http://schemas.microsoft.com/office/drawing/2014/main" id="{E2B2D557-D386-E343-B289-FEA557315A27}"/>
              </a:ext>
            </a:extLst>
          </p:cNvPr>
          <p:cNvSpPr>
            <a:spLocks/>
          </p:cNvSpPr>
          <p:nvPr/>
        </p:nvSpPr>
        <p:spPr bwMode="auto">
          <a:xfrm>
            <a:off x="454346" y="2414434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92E09DCE-4184-9242-9CB9-40081F561F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084" y="2461193"/>
            <a:ext cx="228600" cy="228600"/>
          </a:xfrm>
          <a:prstGeom prst="rect">
            <a:avLst/>
          </a:prstGeom>
        </p:spPr>
      </p:pic>
      <p:cxnSp>
        <p:nvCxnSpPr>
          <p:cNvPr id="64" name="Straight Arrow Connector 6">
            <a:extLst>
              <a:ext uri="{FF2B5EF4-FFF2-40B4-BE49-F238E27FC236}">
                <a16:creationId xmlns:a16="http://schemas.microsoft.com/office/drawing/2014/main" id="{B981DA9B-534D-3C4E-803F-9DC0219D2787}"/>
              </a:ext>
            </a:extLst>
          </p:cNvPr>
          <p:cNvCxnSpPr>
            <a:cxnSpLocks/>
            <a:stCxn id="62" idx="3"/>
            <a:endCxn id="68" idx="3"/>
          </p:cNvCxnSpPr>
          <p:nvPr/>
        </p:nvCxnSpPr>
        <p:spPr>
          <a:xfrm>
            <a:off x="1468246" y="2576434"/>
            <a:ext cx="495528" cy="53331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410E3DC3-A015-8E4C-9D29-7288D22A7EE9}"/>
              </a:ext>
            </a:extLst>
          </p:cNvPr>
          <p:cNvCxnSpPr>
            <a:cxnSpLocks/>
          </p:cNvCxnSpPr>
          <p:nvPr/>
        </p:nvCxnSpPr>
        <p:spPr>
          <a:xfrm>
            <a:off x="953750" y="3239618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66" name="Picture 6" descr="hnliches Foto">
            <a:extLst>
              <a:ext uri="{FF2B5EF4-FFF2-40B4-BE49-F238E27FC236}">
                <a16:creationId xmlns:a16="http://schemas.microsoft.com/office/drawing/2014/main" id="{2AF984BD-B586-0444-9291-324FAB8565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4522" y="2668410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5BF1EDA6-4F42-0449-A4EE-A40A9042EE0F}"/>
              </a:ext>
            </a:extLst>
          </p:cNvPr>
          <p:cNvSpPr txBox="1"/>
          <p:nvPr/>
        </p:nvSpPr>
        <p:spPr>
          <a:xfrm>
            <a:off x="1782984" y="3667822"/>
            <a:ext cx="385869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r>
              <a:rPr lang="hr-HR" sz="800" dirty="0"/>
              <a:t> </a:t>
            </a: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sp>
        <p:nvSpPr>
          <p:cNvPr id="68" name="Can 67">
            <a:extLst>
              <a:ext uri="{FF2B5EF4-FFF2-40B4-BE49-F238E27FC236}">
                <a16:creationId xmlns:a16="http://schemas.microsoft.com/office/drawing/2014/main" id="{8A0B3522-C752-E64D-A267-DA01FCDB0C69}"/>
              </a:ext>
            </a:extLst>
          </p:cNvPr>
          <p:cNvSpPr/>
          <p:nvPr/>
        </p:nvSpPr>
        <p:spPr>
          <a:xfrm rot="5400000">
            <a:off x="2215774" y="2695750"/>
            <a:ext cx="324000" cy="828000"/>
          </a:xfrm>
          <a:prstGeom prst="can">
            <a:avLst/>
          </a:prstGeom>
          <a:solidFill>
            <a:srgbClr val="F675EC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truck/</a:t>
            </a:r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nn</a:t>
            </a: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/</a:t>
            </a:r>
            <a:br>
              <a:rPr lang="en-GB" sz="1000" b="1" dirty="0">
                <a:solidFill>
                  <a:srgbClr val="FFFFFF"/>
                </a:solidFill>
                <a:ea typeface="ＭＳ Ｐゴシック" charset="0"/>
              </a:rPr>
            </a:b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position</a:t>
            </a:r>
          </a:p>
        </p:txBody>
      </p:sp>
      <p:sp>
        <p:nvSpPr>
          <p:cNvPr id="69" name="Rounded Rectangle 68">
            <a:extLst>
              <a:ext uri="{FF2B5EF4-FFF2-40B4-BE49-F238E27FC236}">
                <a16:creationId xmlns:a16="http://schemas.microsoft.com/office/drawing/2014/main" id="{31D75878-D138-C14A-BF91-10A47AF1C488}"/>
              </a:ext>
            </a:extLst>
          </p:cNvPr>
          <p:cNvSpPr/>
          <p:nvPr/>
        </p:nvSpPr>
        <p:spPr>
          <a:xfrm>
            <a:off x="3481830" y="2947750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AB051442-65C0-E747-AC71-C91965AA5842}"/>
              </a:ext>
            </a:extLst>
          </p:cNvPr>
          <p:cNvCxnSpPr>
            <a:cxnSpLocks/>
            <a:stCxn id="68" idx="1"/>
            <a:endCxn id="69" idx="1"/>
          </p:cNvCxnSpPr>
          <p:nvPr/>
        </p:nvCxnSpPr>
        <p:spPr>
          <a:xfrm>
            <a:off x="2791774" y="3109750"/>
            <a:ext cx="690056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13F3EB5D-CBBB-DB48-BD7D-A631A3F521A1}"/>
              </a:ext>
            </a:extLst>
          </p:cNvPr>
          <p:cNvCxnSpPr>
            <a:cxnSpLocks/>
            <a:stCxn id="69" idx="3"/>
            <a:endCxn id="58" idx="3"/>
          </p:cNvCxnSpPr>
          <p:nvPr/>
        </p:nvCxnSpPr>
        <p:spPr>
          <a:xfrm>
            <a:off x="4356175" y="3109750"/>
            <a:ext cx="491294" cy="4859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2" name="Picture 71">
            <a:extLst>
              <a:ext uri="{FF2B5EF4-FFF2-40B4-BE49-F238E27FC236}">
                <a16:creationId xmlns:a16="http://schemas.microsoft.com/office/drawing/2014/main" id="{3C0DCC2E-EC61-F942-885C-11B4420C91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16405" y="2663018"/>
            <a:ext cx="497152" cy="223081"/>
          </a:xfrm>
          <a:prstGeom prst="rect">
            <a:avLst/>
          </a:prstGeom>
        </p:spPr>
      </p:pic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B4D2CB7F-380A-3E4D-B266-652134512879}"/>
              </a:ext>
            </a:extLst>
          </p:cNvPr>
          <p:cNvSpPr/>
          <p:nvPr/>
        </p:nvSpPr>
        <p:spPr>
          <a:xfrm>
            <a:off x="219485" y="1611033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A</a:t>
            </a:r>
          </a:p>
        </p:txBody>
      </p:sp>
      <p:pic>
        <p:nvPicPr>
          <p:cNvPr id="74" name="Picture 2" descr="Truck Icon 869308">
            <a:extLst>
              <a:ext uri="{FF2B5EF4-FFF2-40B4-BE49-F238E27FC236}">
                <a16:creationId xmlns:a16="http://schemas.microsoft.com/office/drawing/2014/main" id="{9E8716F6-1B9B-6845-AC4A-C4EA058B46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548" y="1819703"/>
            <a:ext cx="728404" cy="728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6EE4A177-FD41-EA4F-AFA3-E2D74C1223B2}"/>
              </a:ext>
            </a:extLst>
          </p:cNvPr>
          <p:cNvSpPr txBox="1"/>
          <p:nvPr/>
        </p:nvSpPr>
        <p:spPr>
          <a:xfrm>
            <a:off x="1782984" y="3435210"/>
            <a:ext cx="3687895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98</a:t>
            </a:r>
            <a:r>
              <a:rPr lang="de-CH" sz="800" dirty="0"/>
              <a:t>,</a:t>
            </a:r>
            <a:r>
              <a:rPr lang="hr-HR" sz="800" dirty="0"/>
              <a:t>27</a:t>
            </a:r>
            <a:r>
              <a:rPr lang="de-CH" sz="800" dirty="0"/>
              <a:t>,</a:t>
            </a:r>
            <a:r>
              <a:rPr lang="hr-HR" sz="800" dirty="0"/>
              <a:t>803014426</a:t>
            </a:r>
            <a:r>
              <a:rPr lang="de-CH" sz="800" dirty="0"/>
              <a:t>,</a:t>
            </a:r>
            <a:r>
              <a:rPr lang="hr-HR" sz="800" dirty="0" err="1">
                <a:solidFill>
                  <a:srgbClr val="FF0000"/>
                </a:solidFill>
              </a:rPr>
              <a:t>Normal</a:t>
            </a:r>
            <a:r>
              <a:rPr lang="de-CH" sz="800" dirty="0"/>
              <a:t>,</a:t>
            </a:r>
            <a:r>
              <a:rPr lang="hr-HR" sz="800" dirty="0"/>
              <a:t>38.65</a:t>
            </a:r>
            <a:r>
              <a:rPr lang="de-CH" sz="800" dirty="0"/>
              <a:t>,</a:t>
            </a:r>
            <a:r>
              <a:rPr lang="hr-HR" sz="800" dirty="0"/>
              <a:t>90.21</a:t>
            </a:r>
            <a:r>
              <a:rPr lang="de-CH" sz="800" dirty="0"/>
              <a:t>,</a:t>
            </a:r>
            <a:r>
              <a:rPr lang="hr-HR" sz="800" dirty="0"/>
              <a:t>5187297736652502631</a:t>
            </a:r>
            <a:endParaRPr lang="en-US" sz="800" dirty="0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6D56A838-9441-FBB8-8560-814287998E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3282" y="4795212"/>
            <a:ext cx="414878" cy="176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44212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8D4C05AA-DA4C-0A46-B59B-25E027D30A34}"/>
              </a:ext>
            </a:extLst>
          </p:cNvPr>
          <p:cNvSpPr/>
          <p:nvPr/>
        </p:nvSpPr>
        <p:spPr>
          <a:xfrm>
            <a:off x="5630919" y="2271012"/>
            <a:ext cx="3687894" cy="413734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71C1F0-FF13-2849-9A73-A4BC44121C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8EBD7C1-51EB-4865-9A96-3F34B13A13C1}" type="slidenum">
              <a:rPr lang="de-DE" smtClean="0"/>
              <a:t>5</a:t>
            </a:fld>
            <a:endParaRPr lang="de-DE" dirty="0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AD2DB2B4-F2E1-5949-92E2-99A362A4DCBF}"/>
              </a:ext>
            </a:extLst>
          </p:cNvPr>
          <p:cNvSpPr>
            <a:spLocks/>
          </p:cNvSpPr>
          <p:nvPr/>
        </p:nvSpPr>
        <p:spPr bwMode="auto">
          <a:xfrm>
            <a:off x="451031" y="286077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F1B47E-0C59-0941-8ED8-3736C0D78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769" y="2907529"/>
            <a:ext cx="228600" cy="2286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19AABB4-AE36-9A43-AC75-831EF1220564}"/>
              </a:ext>
            </a:extLst>
          </p:cNvPr>
          <p:cNvCxnSpPr>
            <a:cxnSpLocks/>
            <a:stCxn id="5" idx="3"/>
            <a:endCxn id="18" idx="3"/>
          </p:cNvCxnSpPr>
          <p:nvPr/>
        </p:nvCxnSpPr>
        <p:spPr>
          <a:xfrm>
            <a:off x="1464931" y="3022770"/>
            <a:ext cx="498843" cy="8698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an 7">
            <a:extLst>
              <a:ext uri="{FF2B5EF4-FFF2-40B4-BE49-F238E27FC236}">
                <a16:creationId xmlns:a16="http://schemas.microsoft.com/office/drawing/2014/main" id="{60AEF0FA-C644-084D-9314-A12E7C308ACA}"/>
              </a:ext>
            </a:extLst>
          </p:cNvPr>
          <p:cNvSpPr/>
          <p:nvPr/>
        </p:nvSpPr>
        <p:spPr>
          <a:xfrm rot="5400000">
            <a:off x="5225469" y="257460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vehicle_</a:t>
            </a:r>
          </a:p>
          <a:p>
            <a:pPr algn="ctr"/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tracking_sysA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9" name="AutoShape 4">
            <a:extLst>
              <a:ext uri="{FF2B5EF4-FFF2-40B4-BE49-F238E27FC236}">
                <a16:creationId xmlns:a16="http://schemas.microsoft.com/office/drawing/2014/main" id="{EE4887C3-BB10-8746-AEA9-B5FA7622CC4E}"/>
              </a:ext>
            </a:extLst>
          </p:cNvPr>
          <p:cNvSpPr>
            <a:spLocks/>
          </p:cNvSpPr>
          <p:nvPr/>
        </p:nvSpPr>
        <p:spPr bwMode="auto">
          <a:xfrm>
            <a:off x="448210" y="355928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D2C98DC-4B2C-2643-A63C-749086B17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947" y="3606039"/>
            <a:ext cx="228600" cy="228600"/>
          </a:xfrm>
          <a:prstGeom prst="rect">
            <a:avLst/>
          </a:prstGeom>
        </p:spPr>
      </p:pic>
      <p:cxnSp>
        <p:nvCxnSpPr>
          <p:cNvPr id="11" name="Straight Arrow Connector 58">
            <a:extLst>
              <a:ext uri="{FF2B5EF4-FFF2-40B4-BE49-F238E27FC236}">
                <a16:creationId xmlns:a16="http://schemas.microsoft.com/office/drawing/2014/main" id="{46EBA877-6870-DB4B-8605-30AE118C7C5A}"/>
              </a:ext>
            </a:extLst>
          </p:cNvPr>
          <p:cNvCxnSpPr>
            <a:cxnSpLocks/>
            <a:stCxn id="9" idx="3"/>
            <a:endCxn id="18" idx="3"/>
          </p:cNvCxnSpPr>
          <p:nvPr/>
        </p:nvCxnSpPr>
        <p:spPr>
          <a:xfrm flipV="1">
            <a:off x="1462110" y="3109750"/>
            <a:ext cx="501664" cy="61153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AutoShape 4">
            <a:extLst>
              <a:ext uri="{FF2B5EF4-FFF2-40B4-BE49-F238E27FC236}">
                <a16:creationId xmlns:a16="http://schemas.microsoft.com/office/drawing/2014/main" id="{9EEC5B38-F38E-4E42-A7B8-5FF726BD5CEB}"/>
              </a:ext>
            </a:extLst>
          </p:cNvPr>
          <p:cNvSpPr>
            <a:spLocks/>
          </p:cNvSpPr>
          <p:nvPr/>
        </p:nvSpPr>
        <p:spPr bwMode="auto">
          <a:xfrm>
            <a:off x="454346" y="2414434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87D2E8B-8B69-0E42-89C0-5971B63E5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084" y="2461193"/>
            <a:ext cx="228600" cy="228600"/>
          </a:xfrm>
          <a:prstGeom prst="rect">
            <a:avLst/>
          </a:prstGeom>
        </p:spPr>
      </p:pic>
      <p:cxnSp>
        <p:nvCxnSpPr>
          <p:cNvPr id="14" name="Straight Arrow Connector 6">
            <a:extLst>
              <a:ext uri="{FF2B5EF4-FFF2-40B4-BE49-F238E27FC236}">
                <a16:creationId xmlns:a16="http://schemas.microsoft.com/office/drawing/2014/main" id="{4E6A247C-D624-E04C-8995-428B35C2D14A}"/>
              </a:ext>
            </a:extLst>
          </p:cNvPr>
          <p:cNvCxnSpPr>
            <a:cxnSpLocks/>
            <a:stCxn id="12" idx="3"/>
            <a:endCxn id="18" idx="3"/>
          </p:cNvCxnSpPr>
          <p:nvPr/>
        </p:nvCxnSpPr>
        <p:spPr>
          <a:xfrm>
            <a:off x="1468246" y="2576434"/>
            <a:ext cx="495528" cy="53331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BC0480B-24D7-654D-BB32-432F7E1A0DB0}"/>
              </a:ext>
            </a:extLst>
          </p:cNvPr>
          <p:cNvCxnSpPr>
            <a:cxnSpLocks/>
          </p:cNvCxnSpPr>
          <p:nvPr/>
        </p:nvCxnSpPr>
        <p:spPr>
          <a:xfrm>
            <a:off x="953750" y="3239618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6" name="Picture 6" descr="hnliches Foto">
            <a:extLst>
              <a:ext uri="{FF2B5EF4-FFF2-40B4-BE49-F238E27FC236}">
                <a16:creationId xmlns:a16="http://schemas.microsoft.com/office/drawing/2014/main" id="{20B8458E-2C8F-9A43-813A-DE64C1C35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4522" y="2668410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B606085-2227-0A40-8DE9-29FB6A54A6EF}"/>
              </a:ext>
            </a:extLst>
          </p:cNvPr>
          <p:cNvSpPr txBox="1"/>
          <p:nvPr/>
        </p:nvSpPr>
        <p:spPr>
          <a:xfrm>
            <a:off x="1782984" y="3667822"/>
            <a:ext cx="385869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r>
              <a:rPr lang="hr-HR" sz="800" dirty="0"/>
              <a:t> </a:t>
            </a: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sp>
        <p:nvSpPr>
          <p:cNvPr id="18" name="Can 17">
            <a:extLst>
              <a:ext uri="{FF2B5EF4-FFF2-40B4-BE49-F238E27FC236}">
                <a16:creationId xmlns:a16="http://schemas.microsoft.com/office/drawing/2014/main" id="{5AE7C4CC-0AB2-854E-97AE-2DD1C9A295E8}"/>
              </a:ext>
            </a:extLst>
          </p:cNvPr>
          <p:cNvSpPr/>
          <p:nvPr/>
        </p:nvSpPr>
        <p:spPr>
          <a:xfrm rot="5400000">
            <a:off x="2215774" y="2695750"/>
            <a:ext cx="324000" cy="828000"/>
          </a:xfrm>
          <a:prstGeom prst="can">
            <a:avLst/>
          </a:prstGeom>
          <a:solidFill>
            <a:srgbClr val="F675EC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truck/</a:t>
            </a:r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nn</a:t>
            </a: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/</a:t>
            </a:r>
            <a:br>
              <a:rPr lang="en-GB" sz="1000" b="1" dirty="0">
                <a:solidFill>
                  <a:srgbClr val="FFFFFF"/>
                </a:solidFill>
                <a:ea typeface="ＭＳ Ｐゴシック" charset="0"/>
              </a:rPr>
            </a:b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position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B536D7E-EEE2-3A4B-AE95-C0921522E1F2}"/>
              </a:ext>
            </a:extLst>
          </p:cNvPr>
          <p:cNvSpPr/>
          <p:nvPr/>
        </p:nvSpPr>
        <p:spPr>
          <a:xfrm>
            <a:off x="3481830" y="2947750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37DEA9A-237E-2C4A-B8A2-B307F314CA1E}"/>
              </a:ext>
            </a:extLst>
          </p:cNvPr>
          <p:cNvCxnSpPr>
            <a:cxnSpLocks/>
            <a:stCxn id="18" idx="1"/>
            <a:endCxn id="19" idx="1"/>
          </p:cNvCxnSpPr>
          <p:nvPr/>
        </p:nvCxnSpPr>
        <p:spPr>
          <a:xfrm>
            <a:off x="2791774" y="3109750"/>
            <a:ext cx="690056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890C22E-8E8E-E849-80F8-9B10F5BE555F}"/>
              </a:ext>
            </a:extLst>
          </p:cNvPr>
          <p:cNvCxnSpPr>
            <a:cxnSpLocks/>
            <a:stCxn id="19" idx="3"/>
            <a:endCxn id="8" idx="3"/>
          </p:cNvCxnSpPr>
          <p:nvPr/>
        </p:nvCxnSpPr>
        <p:spPr>
          <a:xfrm>
            <a:off x="4356175" y="3109750"/>
            <a:ext cx="491294" cy="4859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091D6852-2944-4C45-AE56-2F3581E689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6405" y="2663018"/>
            <a:ext cx="497152" cy="223081"/>
          </a:xfrm>
          <a:prstGeom prst="rect">
            <a:avLst/>
          </a:prstGeom>
        </p:spPr>
      </p:pic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E6D52F5C-1449-A74B-A10D-DBE7A93D0364}"/>
              </a:ext>
            </a:extLst>
          </p:cNvPr>
          <p:cNvSpPr/>
          <p:nvPr/>
        </p:nvSpPr>
        <p:spPr>
          <a:xfrm>
            <a:off x="219485" y="1611033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A</a:t>
            </a:r>
          </a:p>
        </p:txBody>
      </p:sp>
      <p:pic>
        <p:nvPicPr>
          <p:cNvPr id="24" name="Picture 2" descr="Truck Icon 869308">
            <a:extLst>
              <a:ext uri="{FF2B5EF4-FFF2-40B4-BE49-F238E27FC236}">
                <a16:creationId xmlns:a16="http://schemas.microsoft.com/office/drawing/2014/main" id="{B999375E-0F76-234F-8E40-72A5CD1DF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548" y="1819703"/>
            <a:ext cx="728404" cy="728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C541895-6281-7D43-8EB0-19F7413EE23E}"/>
              </a:ext>
            </a:extLst>
          </p:cNvPr>
          <p:cNvSpPr txBox="1"/>
          <p:nvPr/>
        </p:nvSpPr>
        <p:spPr>
          <a:xfrm>
            <a:off x="1782984" y="3435210"/>
            <a:ext cx="3687895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98</a:t>
            </a:r>
            <a:r>
              <a:rPr lang="de-CH" sz="800" dirty="0"/>
              <a:t>,</a:t>
            </a:r>
            <a:r>
              <a:rPr lang="hr-HR" sz="800" dirty="0"/>
              <a:t>27</a:t>
            </a:r>
            <a:r>
              <a:rPr lang="de-CH" sz="800" dirty="0"/>
              <a:t>,</a:t>
            </a:r>
            <a:r>
              <a:rPr lang="hr-HR" sz="800" dirty="0"/>
              <a:t>803014426</a:t>
            </a:r>
            <a:r>
              <a:rPr lang="de-CH" sz="800" dirty="0"/>
              <a:t>,</a:t>
            </a:r>
            <a:r>
              <a:rPr lang="hr-HR" sz="800" dirty="0" err="1">
                <a:solidFill>
                  <a:srgbClr val="FF0000"/>
                </a:solidFill>
              </a:rPr>
              <a:t>Normal</a:t>
            </a:r>
            <a:r>
              <a:rPr lang="de-CH" sz="800" dirty="0"/>
              <a:t>,</a:t>
            </a:r>
            <a:r>
              <a:rPr lang="hr-HR" sz="800" dirty="0"/>
              <a:t>38.65</a:t>
            </a:r>
            <a:r>
              <a:rPr lang="de-CH" sz="800" dirty="0"/>
              <a:t>,</a:t>
            </a:r>
            <a:r>
              <a:rPr lang="hr-HR" sz="800" dirty="0"/>
              <a:t>90.21</a:t>
            </a:r>
            <a:r>
              <a:rPr lang="de-CH" sz="800" dirty="0"/>
              <a:t>,</a:t>
            </a:r>
            <a:r>
              <a:rPr lang="hr-HR" sz="800" dirty="0"/>
              <a:t>5187297736652502631</a:t>
            </a:r>
            <a:endParaRPr lang="en-US" sz="800" dirty="0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4353F580-85BC-F342-9F4D-CD513FE67591}"/>
              </a:ext>
            </a:extLst>
          </p:cNvPr>
          <p:cNvSpPr/>
          <p:nvPr/>
        </p:nvSpPr>
        <p:spPr>
          <a:xfrm>
            <a:off x="6429954" y="2951276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sp>
        <p:nvSpPr>
          <p:cNvPr id="27" name="Can 26">
            <a:extLst>
              <a:ext uri="{FF2B5EF4-FFF2-40B4-BE49-F238E27FC236}">
                <a16:creationId xmlns:a16="http://schemas.microsoft.com/office/drawing/2014/main" id="{4E0A4F4E-CE67-F445-A46E-D5C7C631A7E5}"/>
              </a:ext>
            </a:extLst>
          </p:cNvPr>
          <p:cNvSpPr/>
          <p:nvPr/>
        </p:nvSpPr>
        <p:spPr>
          <a:xfrm rot="5400000">
            <a:off x="8301092" y="3703270"/>
            <a:ext cx="324000" cy="1008000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t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vehicle</a:t>
            </a:r>
            <a:r>
              <a:rPr lang="de-CH" sz="1000" b="1" dirty="0">
                <a:solidFill>
                  <a:schemeClr val="bg1"/>
                </a:solidFill>
                <a:cs typeface="Arial" panose="020B0604020202020204" pitchFamily="34" charset="0"/>
              </a:rPr>
              <a:t>_</a:t>
            </a:r>
          </a:p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tracking_refined</a:t>
            </a:r>
            <a:endParaRPr lang="en-US" sz="1000" b="1" dirty="0" err="1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C5D05F7-39A8-144D-8180-A36499CFE976}"/>
              </a:ext>
            </a:extLst>
          </p:cNvPr>
          <p:cNvCxnSpPr>
            <a:cxnSpLocks/>
            <a:endCxn id="26" idx="1"/>
          </p:cNvCxnSpPr>
          <p:nvPr/>
        </p:nvCxnSpPr>
        <p:spPr>
          <a:xfrm flipV="1">
            <a:off x="5927469" y="3113276"/>
            <a:ext cx="502485" cy="1333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5">
            <a:extLst>
              <a:ext uri="{FF2B5EF4-FFF2-40B4-BE49-F238E27FC236}">
                <a16:creationId xmlns:a16="http://schemas.microsoft.com/office/drawing/2014/main" id="{794E3951-E087-714B-8B66-3B0AFFBF513F}"/>
              </a:ext>
            </a:extLst>
          </p:cNvPr>
          <p:cNvCxnSpPr>
            <a:cxnSpLocks/>
            <a:stCxn id="26" idx="3"/>
            <a:endCxn id="27" idx="3"/>
          </p:cNvCxnSpPr>
          <p:nvPr/>
        </p:nvCxnSpPr>
        <p:spPr>
          <a:xfrm>
            <a:off x="7304299" y="3113276"/>
            <a:ext cx="654793" cy="1093994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0" name="Picture 6" descr="hnliches Foto">
            <a:extLst>
              <a:ext uri="{FF2B5EF4-FFF2-40B4-BE49-F238E27FC236}">
                <a16:creationId xmlns:a16="http://schemas.microsoft.com/office/drawing/2014/main" id="{AB6D8870-F97F-594E-BAA5-C8770431CA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1052" y="3702805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" descr="ksqlDB (@ksqlDB) | Twitter">
            <a:extLst>
              <a:ext uri="{FF2B5EF4-FFF2-40B4-BE49-F238E27FC236}">
                <a16:creationId xmlns:a16="http://schemas.microsoft.com/office/drawing/2014/main" id="{F6FF67B2-0D33-5E43-9073-D5D454FA0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5" y="2529196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n 1">
            <a:extLst>
              <a:ext uri="{FF2B5EF4-FFF2-40B4-BE49-F238E27FC236}">
                <a16:creationId xmlns:a16="http://schemas.microsoft.com/office/drawing/2014/main" id="{6F6C410F-0BC2-A39A-A606-574BB23E0DD1}"/>
              </a:ext>
            </a:extLst>
          </p:cNvPr>
          <p:cNvSpPr/>
          <p:nvPr/>
        </p:nvSpPr>
        <p:spPr>
          <a:xfrm rot="5400000">
            <a:off x="5226306" y="514865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vehicle_</a:t>
            </a:r>
          </a:p>
          <a:p>
            <a:pPr algn="ctr"/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tracking_sysB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3" name="AutoShape 4">
            <a:extLst>
              <a:ext uri="{FF2B5EF4-FFF2-40B4-BE49-F238E27FC236}">
                <a16:creationId xmlns:a16="http://schemas.microsoft.com/office/drawing/2014/main" id="{FF67A5F5-4639-ED54-144B-589D115CABE6}"/>
              </a:ext>
            </a:extLst>
          </p:cNvPr>
          <p:cNvSpPr>
            <a:spLocks/>
          </p:cNvSpPr>
          <p:nvPr/>
        </p:nvSpPr>
        <p:spPr bwMode="auto">
          <a:xfrm>
            <a:off x="387320" y="542530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C2DB4D5C-CC74-CED1-8AF7-A3CDB4CA54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058" y="5472062"/>
            <a:ext cx="228600" cy="228600"/>
          </a:xfrm>
          <a:prstGeom prst="rect">
            <a:avLst/>
          </a:prstGeom>
        </p:spPr>
      </p:pic>
      <p:cxnSp>
        <p:nvCxnSpPr>
          <p:cNvPr id="33" name="Straight Arrow Connector 6">
            <a:extLst>
              <a:ext uri="{FF2B5EF4-FFF2-40B4-BE49-F238E27FC236}">
                <a16:creationId xmlns:a16="http://schemas.microsoft.com/office/drawing/2014/main" id="{AD9CF5DF-6579-662D-4C9A-3E393C1809D7}"/>
              </a:ext>
            </a:extLst>
          </p:cNvPr>
          <p:cNvCxnSpPr>
            <a:cxnSpLocks/>
            <a:stCxn id="3" idx="3"/>
            <a:endCxn id="42" idx="1"/>
          </p:cNvCxnSpPr>
          <p:nvPr/>
        </p:nvCxnSpPr>
        <p:spPr>
          <a:xfrm>
            <a:off x="1401220" y="5587303"/>
            <a:ext cx="445502" cy="9627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AutoShape 4">
            <a:extLst>
              <a:ext uri="{FF2B5EF4-FFF2-40B4-BE49-F238E27FC236}">
                <a16:creationId xmlns:a16="http://schemas.microsoft.com/office/drawing/2014/main" id="{A231B772-ABD2-5106-A9C6-2B315DEAB07F}"/>
              </a:ext>
            </a:extLst>
          </p:cNvPr>
          <p:cNvSpPr>
            <a:spLocks/>
          </p:cNvSpPr>
          <p:nvPr/>
        </p:nvSpPr>
        <p:spPr bwMode="auto">
          <a:xfrm>
            <a:off x="384499" y="616152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7B1314CA-2EC3-AFA1-3F43-360F87399B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236" y="6208282"/>
            <a:ext cx="228600" cy="228600"/>
          </a:xfrm>
          <a:prstGeom prst="rect">
            <a:avLst/>
          </a:prstGeom>
        </p:spPr>
      </p:pic>
      <p:cxnSp>
        <p:nvCxnSpPr>
          <p:cNvPr id="37" name="Straight Arrow Connector 58">
            <a:extLst>
              <a:ext uri="{FF2B5EF4-FFF2-40B4-BE49-F238E27FC236}">
                <a16:creationId xmlns:a16="http://schemas.microsoft.com/office/drawing/2014/main" id="{E182FE4D-86B4-8983-8909-7E0F536B426C}"/>
              </a:ext>
            </a:extLst>
          </p:cNvPr>
          <p:cNvCxnSpPr>
            <a:cxnSpLocks/>
            <a:stCxn id="34" idx="3"/>
            <a:endCxn id="42" idx="1"/>
          </p:cNvCxnSpPr>
          <p:nvPr/>
        </p:nvCxnSpPr>
        <p:spPr>
          <a:xfrm flipV="1">
            <a:off x="1398399" y="5683574"/>
            <a:ext cx="448323" cy="639949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AutoShape 4">
            <a:extLst>
              <a:ext uri="{FF2B5EF4-FFF2-40B4-BE49-F238E27FC236}">
                <a16:creationId xmlns:a16="http://schemas.microsoft.com/office/drawing/2014/main" id="{09D1A754-0399-2443-2F12-9A977514E075}"/>
              </a:ext>
            </a:extLst>
          </p:cNvPr>
          <p:cNvSpPr>
            <a:spLocks/>
          </p:cNvSpPr>
          <p:nvPr/>
        </p:nvSpPr>
        <p:spPr bwMode="auto">
          <a:xfrm>
            <a:off x="390635" y="496011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4651DC46-6A39-6C56-BBEF-40DE2843E9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373" y="5006872"/>
            <a:ext cx="228600" cy="228600"/>
          </a:xfrm>
          <a:prstGeom prst="rect">
            <a:avLst/>
          </a:prstGeom>
        </p:spPr>
      </p:pic>
      <p:cxnSp>
        <p:nvCxnSpPr>
          <p:cNvPr id="40" name="Straight Arrow Connector 6">
            <a:extLst>
              <a:ext uri="{FF2B5EF4-FFF2-40B4-BE49-F238E27FC236}">
                <a16:creationId xmlns:a16="http://schemas.microsoft.com/office/drawing/2014/main" id="{DC371BE3-774E-7635-8E5C-DE75CD5CF538}"/>
              </a:ext>
            </a:extLst>
          </p:cNvPr>
          <p:cNvCxnSpPr>
            <a:cxnSpLocks/>
            <a:stCxn id="38" idx="3"/>
            <a:endCxn id="42" idx="1"/>
          </p:cNvCxnSpPr>
          <p:nvPr/>
        </p:nvCxnSpPr>
        <p:spPr>
          <a:xfrm>
            <a:off x="1404535" y="5122113"/>
            <a:ext cx="442187" cy="56146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B3DD60A6-33A8-9377-1FF5-C216E1A4184F}"/>
              </a:ext>
            </a:extLst>
          </p:cNvPr>
          <p:cNvCxnSpPr>
            <a:cxnSpLocks/>
          </p:cNvCxnSpPr>
          <p:nvPr/>
        </p:nvCxnSpPr>
        <p:spPr>
          <a:xfrm>
            <a:off x="891449" y="5790665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2" name="AutoShape 4">
            <a:extLst>
              <a:ext uri="{FF2B5EF4-FFF2-40B4-BE49-F238E27FC236}">
                <a16:creationId xmlns:a16="http://schemas.microsoft.com/office/drawing/2014/main" id="{A5C8BF87-1484-8931-7941-C3FAA20173AB}"/>
              </a:ext>
            </a:extLst>
          </p:cNvPr>
          <p:cNvSpPr>
            <a:spLocks/>
          </p:cNvSpPr>
          <p:nvPr/>
        </p:nvSpPr>
        <p:spPr bwMode="auto">
          <a:xfrm>
            <a:off x="1846722" y="5521574"/>
            <a:ext cx="512744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Gateway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A850AA16-25B1-2A1F-FE90-458F4E4C6126}"/>
              </a:ext>
            </a:extLst>
          </p:cNvPr>
          <p:cNvSpPr/>
          <p:nvPr/>
        </p:nvSpPr>
        <p:spPr>
          <a:xfrm>
            <a:off x="3559083" y="5539083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sp>
        <p:nvSpPr>
          <p:cNvPr id="44" name="Multi-document 43">
            <a:extLst>
              <a:ext uri="{FF2B5EF4-FFF2-40B4-BE49-F238E27FC236}">
                <a16:creationId xmlns:a16="http://schemas.microsoft.com/office/drawing/2014/main" id="{3BBF9132-F818-C3D1-457F-64A1E523ACAB}"/>
              </a:ext>
            </a:extLst>
          </p:cNvPr>
          <p:cNvSpPr/>
          <p:nvPr/>
        </p:nvSpPr>
        <p:spPr>
          <a:xfrm>
            <a:off x="2544227" y="5517731"/>
            <a:ext cx="550513" cy="337512"/>
          </a:xfrm>
          <a:prstGeom prst="flowChartMultidocumen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log</a:t>
            </a:r>
          </a:p>
        </p:txBody>
      </p:sp>
      <p:cxnSp>
        <p:nvCxnSpPr>
          <p:cNvPr id="45" name="Straight Arrow Connector 6">
            <a:extLst>
              <a:ext uri="{FF2B5EF4-FFF2-40B4-BE49-F238E27FC236}">
                <a16:creationId xmlns:a16="http://schemas.microsoft.com/office/drawing/2014/main" id="{C6713A50-E76D-AF89-EE66-F781EAF53071}"/>
              </a:ext>
            </a:extLst>
          </p:cNvPr>
          <p:cNvCxnSpPr>
            <a:cxnSpLocks/>
            <a:stCxn id="42" idx="3"/>
            <a:endCxn id="44" idx="1"/>
          </p:cNvCxnSpPr>
          <p:nvPr/>
        </p:nvCxnSpPr>
        <p:spPr>
          <a:xfrm>
            <a:off x="2359466" y="5683574"/>
            <a:ext cx="184761" cy="2913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C763A2E6-625D-8C8E-D07F-1242171C2CCC}"/>
              </a:ext>
            </a:extLst>
          </p:cNvPr>
          <p:cNvCxnSpPr>
            <a:cxnSpLocks/>
            <a:stCxn id="44" idx="3"/>
            <a:endCxn id="43" idx="1"/>
          </p:cNvCxnSpPr>
          <p:nvPr/>
        </p:nvCxnSpPr>
        <p:spPr>
          <a:xfrm>
            <a:off x="3094740" y="5686487"/>
            <a:ext cx="464343" cy="14596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0904B9FC-6081-02DD-3DB2-9BD107265DA9}"/>
              </a:ext>
            </a:extLst>
          </p:cNvPr>
          <p:cNvCxnSpPr>
            <a:cxnSpLocks/>
            <a:stCxn id="43" idx="3"/>
            <a:endCxn id="2" idx="3"/>
          </p:cNvCxnSpPr>
          <p:nvPr/>
        </p:nvCxnSpPr>
        <p:spPr>
          <a:xfrm flipV="1">
            <a:off x="4433428" y="5688659"/>
            <a:ext cx="414878" cy="12424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8" name="Picture 6" descr="hnliches Foto">
            <a:extLst>
              <a:ext uri="{FF2B5EF4-FFF2-40B4-BE49-F238E27FC236}">
                <a16:creationId xmlns:a16="http://schemas.microsoft.com/office/drawing/2014/main" id="{C8B7A168-5687-FE61-E2B4-016F99FA5C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523" y="5227551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02C04D96-4B17-DDE8-16C8-6E4ECCA0B4BE}"/>
              </a:ext>
            </a:extLst>
          </p:cNvPr>
          <p:cNvSpPr/>
          <p:nvPr/>
        </p:nvSpPr>
        <p:spPr>
          <a:xfrm>
            <a:off x="230115" y="4241269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B</a:t>
            </a:r>
          </a:p>
        </p:txBody>
      </p:sp>
      <p:pic>
        <p:nvPicPr>
          <p:cNvPr id="50" name="Picture 4" descr="Truck Icon 2300420">
            <a:extLst>
              <a:ext uri="{FF2B5EF4-FFF2-40B4-BE49-F238E27FC236}">
                <a16:creationId xmlns:a16="http://schemas.microsoft.com/office/drawing/2014/main" id="{383AC6FE-B241-530B-A5AB-20388FB696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057" y="4446149"/>
            <a:ext cx="566754" cy="566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794F199B-4C4A-0613-19D0-55EB87BFCFF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40844" y="5171670"/>
            <a:ext cx="848906" cy="351271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6559E890-FEDF-B914-341F-C34CB53B55CE}"/>
              </a:ext>
            </a:extLst>
          </p:cNvPr>
          <p:cNvSpPr txBox="1"/>
          <p:nvPr/>
        </p:nvSpPr>
        <p:spPr>
          <a:xfrm>
            <a:off x="1920973" y="6057588"/>
            <a:ext cx="386523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SystemB,1599406885795,52,24,1565885487,</a:t>
            </a:r>
            <a:r>
              <a:rPr lang="hr-HR" sz="800" dirty="0">
                <a:solidFill>
                  <a:srgbClr val="FF0000"/>
                </a:solidFill>
              </a:rPr>
              <a:t>Normal</a:t>
            </a:r>
            <a:r>
              <a:rPr lang="hr-HR" sz="800" dirty="0"/>
              <a:t>,39.72:-90.24,-8148315682134694067</a:t>
            </a:r>
            <a:endParaRPr lang="en-US" sz="800" dirty="0"/>
          </a:p>
        </p:txBody>
      </p:sp>
      <p:pic>
        <p:nvPicPr>
          <p:cNvPr id="53" name="Picture 2">
            <a:extLst>
              <a:ext uri="{FF2B5EF4-FFF2-40B4-BE49-F238E27FC236}">
                <a16:creationId xmlns:a16="http://schemas.microsoft.com/office/drawing/2014/main" id="{AA7991A9-B440-136C-EBEF-FBC7AB2CDF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1369" y="4987771"/>
            <a:ext cx="414878" cy="176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70596CD4-26D2-FA37-6732-934B7379A53F}"/>
              </a:ext>
            </a:extLst>
          </p:cNvPr>
          <p:cNvSpPr/>
          <p:nvPr/>
        </p:nvSpPr>
        <p:spPr>
          <a:xfrm>
            <a:off x="6424501" y="5526659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cxnSp>
        <p:nvCxnSpPr>
          <p:cNvPr id="55" name="Straight Arrow Connector 112">
            <a:extLst>
              <a:ext uri="{FF2B5EF4-FFF2-40B4-BE49-F238E27FC236}">
                <a16:creationId xmlns:a16="http://schemas.microsoft.com/office/drawing/2014/main" id="{B6633EA1-0A97-B313-C974-E97EC3AC4B1C}"/>
              </a:ext>
            </a:extLst>
          </p:cNvPr>
          <p:cNvCxnSpPr>
            <a:cxnSpLocks/>
            <a:stCxn id="54" idx="3"/>
          </p:cNvCxnSpPr>
          <p:nvPr/>
        </p:nvCxnSpPr>
        <p:spPr>
          <a:xfrm flipV="1">
            <a:off x="7298846" y="4207270"/>
            <a:ext cx="696246" cy="1481389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1AA71880-83D4-5BE3-C70E-C5D6B10009DE}"/>
              </a:ext>
            </a:extLst>
          </p:cNvPr>
          <p:cNvCxnSpPr>
            <a:cxnSpLocks/>
            <a:endCxn id="54" idx="1"/>
          </p:cNvCxnSpPr>
          <p:nvPr/>
        </p:nvCxnSpPr>
        <p:spPr>
          <a:xfrm>
            <a:off x="5928306" y="5688659"/>
            <a:ext cx="496195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7" name="Picture 2" descr="ksqlDB (@ksqlDB) | Twitter">
            <a:extLst>
              <a:ext uri="{FF2B5EF4-FFF2-40B4-BE49-F238E27FC236}">
                <a16:creationId xmlns:a16="http://schemas.microsoft.com/office/drawing/2014/main" id="{37FAA0C1-81B3-EA47-5A6C-929BF31E14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4" y="5113527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85998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0003FA07-4CDD-6142-A9DE-8223D471DFAD}"/>
              </a:ext>
            </a:extLst>
          </p:cNvPr>
          <p:cNvSpPr/>
          <p:nvPr/>
        </p:nvSpPr>
        <p:spPr>
          <a:xfrm>
            <a:off x="7995090" y="2548108"/>
            <a:ext cx="2574297" cy="174150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71C1F0-FF13-2849-9A73-A4BC44121C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8EBD7C1-51EB-4865-9A96-3F34B13A13C1}" type="slidenum">
              <a:rPr lang="de-DE" smtClean="0"/>
              <a:t>6</a:t>
            </a:fld>
            <a:endParaRPr lang="de-DE" dirty="0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AD2DB2B4-F2E1-5949-92E2-99A362A4DCBF}"/>
              </a:ext>
            </a:extLst>
          </p:cNvPr>
          <p:cNvSpPr>
            <a:spLocks/>
          </p:cNvSpPr>
          <p:nvPr/>
        </p:nvSpPr>
        <p:spPr bwMode="auto">
          <a:xfrm>
            <a:off x="451031" y="286077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F1B47E-0C59-0941-8ED8-3736C0D78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769" y="2907529"/>
            <a:ext cx="228600" cy="2286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19AABB4-AE36-9A43-AC75-831EF1220564}"/>
              </a:ext>
            </a:extLst>
          </p:cNvPr>
          <p:cNvCxnSpPr>
            <a:cxnSpLocks/>
            <a:stCxn id="5" idx="3"/>
            <a:endCxn id="18" idx="3"/>
          </p:cNvCxnSpPr>
          <p:nvPr/>
        </p:nvCxnSpPr>
        <p:spPr>
          <a:xfrm>
            <a:off x="1464931" y="3022770"/>
            <a:ext cx="498843" cy="8698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an 7">
            <a:extLst>
              <a:ext uri="{FF2B5EF4-FFF2-40B4-BE49-F238E27FC236}">
                <a16:creationId xmlns:a16="http://schemas.microsoft.com/office/drawing/2014/main" id="{60AEF0FA-C644-084D-9314-A12E7C308ACA}"/>
              </a:ext>
            </a:extLst>
          </p:cNvPr>
          <p:cNvSpPr/>
          <p:nvPr/>
        </p:nvSpPr>
        <p:spPr>
          <a:xfrm rot="5400000">
            <a:off x="5225469" y="257460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vehicle_</a:t>
            </a:r>
          </a:p>
          <a:p>
            <a:pPr algn="ctr"/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tracking_sysA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9" name="AutoShape 4">
            <a:extLst>
              <a:ext uri="{FF2B5EF4-FFF2-40B4-BE49-F238E27FC236}">
                <a16:creationId xmlns:a16="http://schemas.microsoft.com/office/drawing/2014/main" id="{EE4887C3-BB10-8746-AEA9-B5FA7622CC4E}"/>
              </a:ext>
            </a:extLst>
          </p:cNvPr>
          <p:cNvSpPr>
            <a:spLocks/>
          </p:cNvSpPr>
          <p:nvPr/>
        </p:nvSpPr>
        <p:spPr bwMode="auto">
          <a:xfrm>
            <a:off x="448210" y="355928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D2C98DC-4B2C-2643-A63C-749086B17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947" y="3606039"/>
            <a:ext cx="228600" cy="228600"/>
          </a:xfrm>
          <a:prstGeom prst="rect">
            <a:avLst/>
          </a:prstGeom>
        </p:spPr>
      </p:pic>
      <p:cxnSp>
        <p:nvCxnSpPr>
          <p:cNvPr id="11" name="Straight Arrow Connector 58">
            <a:extLst>
              <a:ext uri="{FF2B5EF4-FFF2-40B4-BE49-F238E27FC236}">
                <a16:creationId xmlns:a16="http://schemas.microsoft.com/office/drawing/2014/main" id="{46EBA877-6870-DB4B-8605-30AE118C7C5A}"/>
              </a:ext>
            </a:extLst>
          </p:cNvPr>
          <p:cNvCxnSpPr>
            <a:cxnSpLocks/>
            <a:stCxn id="9" idx="3"/>
            <a:endCxn id="18" idx="3"/>
          </p:cNvCxnSpPr>
          <p:nvPr/>
        </p:nvCxnSpPr>
        <p:spPr>
          <a:xfrm flipV="1">
            <a:off x="1462110" y="3109750"/>
            <a:ext cx="501664" cy="61153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AutoShape 4">
            <a:extLst>
              <a:ext uri="{FF2B5EF4-FFF2-40B4-BE49-F238E27FC236}">
                <a16:creationId xmlns:a16="http://schemas.microsoft.com/office/drawing/2014/main" id="{9EEC5B38-F38E-4E42-A7B8-5FF726BD5CEB}"/>
              </a:ext>
            </a:extLst>
          </p:cNvPr>
          <p:cNvSpPr>
            <a:spLocks/>
          </p:cNvSpPr>
          <p:nvPr/>
        </p:nvSpPr>
        <p:spPr bwMode="auto">
          <a:xfrm>
            <a:off x="454346" y="2414434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87D2E8B-8B69-0E42-89C0-5971B63E5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084" y="2461193"/>
            <a:ext cx="228600" cy="228600"/>
          </a:xfrm>
          <a:prstGeom prst="rect">
            <a:avLst/>
          </a:prstGeom>
        </p:spPr>
      </p:pic>
      <p:cxnSp>
        <p:nvCxnSpPr>
          <p:cNvPr id="14" name="Straight Arrow Connector 6">
            <a:extLst>
              <a:ext uri="{FF2B5EF4-FFF2-40B4-BE49-F238E27FC236}">
                <a16:creationId xmlns:a16="http://schemas.microsoft.com/office/drawing/2014/main" id="{4E6A247C-D624-E04C-8995-428B35C2D14A}"/>
              </a:ext>
            </a:extLst>
          </p:cNvPr>
          <p:cNvCxnSpPr>
            <a:cxnSpLocks/>
            <a:stCxn id="12" idx="3"/>
            <a:endCxn id="18" idx="3"/>
          </p:cNvCxnSpPr>
          <p:nvPr/>
        </p:nvCxnSpPr>
        <p:spPr>
          <a:xfrm>
            <a:off x="1468246" y="2576434"/>
            <a:ext cx="495528" cy="53331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BC0480B-24D7-654D-BB32-432F7E1A0DB0}"/>
              </a:ext>
            </a:extLst>
          </p:cNvPr>
          <p:cNvCxnSpPr>
            <a:cxnSpLocks/>
          </p:cNvCxnSpPr>
          <p:nvPr/>
        </p:nvCxnSpPr>
        <p:spPr>
          <a:xfrm>
            <a:off x="953750" y="3239618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6" name="Picture 6" descr="hnliches Foto">
            <a:extLst>
              <a:ext uri="{FF2B5EF4-FFF2-40B4-BE49-F238E27FC236}">
                <a16:creationId xmlns:a16="http://schemas.microsoft.com/office/drawing/2014/main" id="{20B8458E-2C8F-9A43-813A-DE64C1C35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4522" y="2668410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B606085-2227-0A40-8DE9-29FB6A54A6EF}"/>
              </a:ext>
            </a:extLst>
          </p:cNvPr>
          <p:cNvSpPr txBox="1"/>
          <p:nvPr/>
        </p:nvSpPr>
        <p:spPr>
          <a:xfrm>
            <a:off x="1782984" y="3667822"/>
            <a:ext cx="385869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r>
              <a:rPr lang="hr-HR" sz="800" dirty="0"/>
              <a:t> </a:t>
            </a: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sp>
        <p:nvSpPr>
          <p:cNvPr id="18" name="Can 17">
            <a:extLst>
              <a:ext uri="{FF2B5EF4-FFF2-40B4-BE49-F238E27FC236}">
                <a16:creationId xmlns:a16="http://schemas.microsoft.com/office/drawing/2014/main" id="{5AE7C4CC-0AB2-854E-97AE-2DD1C9A295E8}"/>
              </a:ext>
            </a:extLst>
          </p:cNvPr>
          <p:cNvSpPr/>
          <p:nvPr/>
        </p:nvSpPr>
        <p:spPr>
          <a:xfrm rot="5400000">
            <a:off x="2215774" y="2695750"/>
            <a:ext cx="324000" cy="828000"/>
          </a:xfrm>
          <a:prstGeom prst="can">
            <a:avLst/>
          </a:prstGeom>
          <a:solidFill>
            <a:srgbClr val="F675EC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truck/</a:t>
            </a:r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nn</a:t>
            </a: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/</a:t>
            </a:r>
            <a:br>
              <a:rPr lang="en-GB" sz="1000" b="1" dirty="0">
                <a:solidFill>
                  <a:srgbClr val="FFFFFF"/>
                </a:solidFill>
                <a:ea typeface="ＭＳ Ｐゴシック" charset="0"/>
              </a:rPr>
            </a:b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position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B536D7E-EEE2-3A4B-AE95-C0921522E1F2}"/>
              </a:ext>
            </a:extLst>
          </p:cNvPr>
          <p:cNvSpPr/>
          <p:nvPr/>
        </p:nvSpPr>
        <p:spPr>
          <a:xfrm>
            <a:off x="3481830" y="2947750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37DEA9A-237E-2C4A-B8A2-B307F314CA1E}"/>
              </a:ext>
            </a:extLst>
          </p:cNvPr>
          <p:cNvCxnSpPr>
            <a:cxnSpLocks/>
            <a:stCxn id="18" idx="1"/>
            <a:endCxn id="19" idx="1"/>
          </p:cNvCxnSpPr>
          <p:nvPr/>
        </p:nvCxnSpPr>
        <p:spPr>
          <a:xfrm>
            <a:off x="2791774" y="3109750"/>
            <a:ext cx="690056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890C22E-8E8E-E849-80F8-9B10F5BE555F}"/>
              </a:ext>
            </a:extLst>
          </p:cNvPr>
          <p:cNvCxnSpPr>
            <a:cxnSpLocks/>
            <a:stCxn id="19" idx="3"/>
            <a:endCxn id="8" idx="3"/>
          </p:cNvCxnSpPr>
          <p:nvPr/>
        </p:nvCxnSpPr>
        <p:spPr>
          <a:xfrm>
            <a:off x="4356175" y="3109750"/>
            <a:ext cx="491294" cy="4859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091D6852-2944-4C45-AE56-2F3581E689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6405" y="2663018"/>
            <a:ext cx="497152" cy="223081"/>
          </a:xfrm>
          <a:prstGeom prst="rect">
            <a:avLst/>
          </a:prstGeom>
        </p:spPr>
      </p:pic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E6D52F5C-1449-A74B-A10D-DBE7A93D0364}"/>
              </a:ext>
            </a:extLst>
          </p:cNvPr>
          <p:cNvSpPr/>
          <p:nvPr/>
        </p:nvSpPr>
        <p:spPr>
          <a:xfrm>
            <a:off x="219485" y="1611033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A</a:t>
            </a:r>
          </a:p>
        </p:txBody>
      </p:sp>
      <p:pic>
        <p:nvPicPr>
          <p:cNvPr id="24" name="Picture 2" descr="Truck Icon 869308">
            <a:extLst>
              <a:ext uri="{FF2B5EF4-FFF2-40B4-BE49-F238E27FC236}">
                <a16:creationId xmlns:a16="http://schemas.microsoft.com/office/drawing/2014/main" id="{B999375E-0F76-234F-8E40-72A5CD1DF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548" y="1819703"/>
            <a:ext cx="728404" cy="728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C541895-6281-7D43-8EB0-19F7413EE23E}"/>
              </a:ext>
            </a:extLst>
          </p:cNvPr>
          <p:cNvSpPr txBox="1"/>
          <p:nvPr/>
        </p:nvSpPr>
        <p:spPr>
          <a:xfrm>
            <a:off x="1782984" y="3435210"/>
            <a:ext cx="3687895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98</a:t>
            </a:r>
            <a:r>
              <a:rPr lang="de-CH" sz="800" dirty="0"/>
              <a:t>,</a:t>
            </a:r>
            <a:r>
              <a:rPr lang="hr-HR" sz="800" dirty="0"/>
              <a:t>27</a:t>
            </a:r>
            <a:r>
              <a:rPr lang="de-CH" sz="800" dirty="0"/>
              <a:t>,</a:t>
            </a:r>
            <a:r>
              <a:rPr lang="hr-HR" sz="800" dirty="0"/>
              <a:t>803014426</a:t>
            </a:r>
            <a:r>
              <a:rPr lang="de-CH" sz="800" dirty="0"/>
              <a:t>,</a:t>
            </a:r>
            <a:r>
              <a:rPr lang="hr-HR" sz="800" dirty="0" err="1">
                <a:solidFill>
                  <a:srgbClr val="FF0000"/>
                </a:solidFill>
              </a:rPr>
              <a:t>Normal</a:t>
            </a:r>
            <a:r>
              <a:rPr lang="de-CH" sz="800" dirty="0"/>
              <a:t>,</a:t>
            </a:r>
            <a:r>
              <a:rPr lang="hr-HR" sz="800" dirty="0"/>
              <a:t>38.65</a:t>
            </a:r>
            <a:r>
              <a:rPr lang="de-CH" sz="800" dirty="0"/>
              <a:t>,</a:t>
            </a:r>
            <a:r>
              <a:rPr lang="hr-HR" sz="800" dirty="0"/>
              <a:t>90.21</a:t>
            </a:r>
            <a:r>
              <a:rPr lang="de-CH" sz="800" dirty="0"/>
              <a:t>,</a:t>
            </a:r>
            <a:r>
              <a:rPr lang="hr-HR" sz="800" dirty="0"/>
              <a:t>5187297736652502631</a:t>
            </a:r>
            <a:endParaRPr lang="en-US" sz="800" dirty="0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4353F580-85BC-F342-9F4D-CD513FE67591}"/>
              </a:ext>
            </a:extLst>
          </p:cNvPr>
          <p:cNvSpPr/>
          <p:nvPr/>
        </p:nvSpPr>
        <p:spPr>
          <a:xfrm>
            <a:off x="6429954" y="2951276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sp>
        <p:nvSpPr>
          <p:cNvPr id="27" name="Can 26">
            <a:extLst>
              <a:ext uri="{FF2B5EF4-FFF2-40B4-BE49-F238E27FC236}">
                <a16:creationId xmlns:a16="http://schemas.microsoft.com/office/drawing/2014/main" id="{4E0A4F4E-CE67-F445-A46E-D5C7C631A7E5}"/>
              </a:ext>
            </a:extLst>
          </p:cNvPr>
          <p:cNvSpPr/>
          <p:nvPr/>
        </p:nvSpPr>
        <p:spPr>
          <a:xfrm rot="5400000">
            <a:off x="8384013" y="3656348"/>
            <a:ext cx="324000" cy="1101843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t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vehicle</a:t>
            </a:r>
            <a:r>
              <a:rPr lang="de-CH" sz="1000" b="1" dirty="0">
                <a:solidFill>
                  <a:schemeClr val="bg1"/>
                </a:solidFill>
                <a:cs typeface="Arial" panose="020B0604020202020204" pitchFamily="34" charset="0"/>
              </a:rPr>
              <a:t>_</a:t>
            </a:r>
          </a:p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tracking_refined</a:t>
            </a:r>
            <a:endParaRPr lang="en-US" sz="1000" b="1" dirty="0" err="1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C5D05F7-39A8-144D-8180-A36499CFE976}"/>
              </a:ext>
            </a:extLst>
          </p:cNvPr>
          <p:cNvCxnSpPr>
            <a:cxnSpLocks/>
            <a:endCxn id="26" idx="1"/>
          </p:cNvCxnSpPr>
          <p:nvPr/>
        </p:nvCxnSpPr>
        <p:spPr>
          <a:xfrm flipV="1">
            <a:off x="5927469" y="3113276"/>
            <a:ext cx="502485" cy="1333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5">
            <a:extLst>
              <a:ext uri="{FF2B5EF4-FFF2-40B4-BE49-F238E27FC236}">
                <a16:creationId xmlns:a16="http://schemas.microsoft.com/office/drawing/2014/main" id="{794E3951-E087-714B-8B66-3B0AFFBF513F}"/>
              </a:ext>
            </a:extLst>
          </p:cNvPr>
          <p:cNvCxnSpPr>
            <a:cxnSpLocks/>
            <a:stCxn id="26" idx="3"/>
            <a:endCxn id="27" idx="3"/>
          </p:cNvCxnSpPr>
          <p:nvPr/>
        </p:nvCxnSpPr>
        <p:spPr>
          <a:xfrm>
            <a:off x="7304299" y="3113276"/>
            <a:ext cx="690793" cy="1093994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0" name="Picture 6" descr="hnliches Foto">
            <a:extLst>
              <a:ext uri="{FF2B5EF4-FFF2-40B4-BE49-F238E27FC236}">
                <a16:creationId xmlns:a16="http://schemas.microsoft.com/office/drawing/2014/main" id="{AB6D8870-F97F-594E-BAA5-C8770431CA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6065" y="3690721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Can 30">
            <a:extLst>
              <a:ext uri="{FF2B5EF4-FFF2-40B4-BE49-F238E27FC236}">
                <a16:creationId xmlns:a16="http://schemas.microsoft.com/office/drawing/2014/main" id="{F8AC3CBD-C676-964E-BA30-3DD744CA8330}"/>
              </a:ext>
            </a:extLst>
          </p:cNvPr>
          <p:cNvSpPr/>
          <p:nvPr/>
        </p:nvSpPr>
        <p:spPr>
          <a:xfrm rot="5400000">
            <a:off x="5226306" y="514865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vehicle_</a:t>
            </a:r>
          </a:p>
          <a:p>
            <a:pPr algn="ctr"/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tracking_sysB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32" name="AutoShape 4">
            <a:extLst>
              <a:ext uri="{FF2B5EF4-FFF2-40B4-BE49-F238E27FC236}">
                <a16:creationId xmlns:a16="http://schemas.microsoft.com/office/drawing/2014/main" id="{2C18A947-5A38-6F47-9DC9-FA1E9F788D44}"/>
              </a:ext>
            </a:extLst>
          </p:cNvPr>
          <p:cNvSpPr>
            <a:spLocks/>
          </p:cNvSpPr>
          <p:nvPr/>
        </p:nvSpPr>
        <p:spPr bwMode="auto">
          <a:xfrm>
            <a:off x="387320" y="542530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5DD31F6D-B164-4E41-B485-61DFF7C333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058" y="5472062"/>
            <a:ext cx="228600" cy="228600"/>
          </a:xfrm>
          <a:prstGeom prst="rect">
            <a:avLst/>
          </a:prstGeom>
        </p:spPr>
      </p:pic>
      <p:cxnSp>
        <p:nvCxnSpPr>
          <p:cNvPr id="34" name="Straight Arrow Connector 6">
            <a:extLst>
              <a:ext uri="{FF2B5EF4-FFF2-40B4-BE49-F238E27FC236}">
                <a16:creationId xmlns:a16="http://schemas.microsoft.com/office/drawing/2014/main" id="{5CB41275-2DC8-5D4F-9450-7DE4BFDF82E5}"/>
              </a:ext>
            </a:extLst>
          </p:cNvPr>
          <p:cNvCxnSpPr>
            <a:cxnSpLocks/>
            <a:stCxn id="32" idx="3"/>
            <a:endCxn id="42" idx="1"/>
          </p:cNvCxnSpPr>
          <p:nvPr/>
        </p:nvCxnSpPr>
        <p:spPr>
          <a:xfrm>
            <a:off x="1401220" y="5587303"/>
            <a:ext cx="445502" cy="9627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AutoShape 4">
            <a:extLst>
              <a:ext uri="{FF2B5EF4-FFF2-40B4-BE49-F238E27FC236}">
                <a16:creationId xmlns:a16="http://schemas.microsoft.com/office/drawing/2014/main" id="{A8DDBAA9-6AFD-AF42-9B69-3CB80C860EB8}"/>
              </a:ext>
            </a:extLst>
          </p:cNvPr>
          <p:cNvSpPr>
            <a:spLocks/>
          </p:cNvSpPr>
          <p:nvPr/>
        </p:nvSpPr>
        <p:spPr bwMode="auto">
          <a:xfrm>
            <a:off x="384499" y="616152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F851FE55-DF6C-AD40-A7C4-AB1A69557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236" y="6208282"/>
            <a:ext cx="228600" cy="228600"/>
          </a:xfrm>
          <a:prstGeom prst="rect">
            <a:avLst/>
          </a:prstGeom>
        </p:spPr>
      </p:pic>
      <p:cxnSp>
        <p:nvCxnSpPr>
          <p:cNvPr id="37" name="Straight Arrow Connector 58">
            <a:extLst>
              <a:ext uri="{FF2B5EF4-FFF2-40B4-BE49-F238E27FC236}">
                <a16:creationId xmlns:a16="http://schemas.microsoft.com/office/drawing/2014/main" id="{08FAC785-B737-1C4F-B901-75FD5CDD3384}"/>
              </a:ext>
            </a:extLst>
          </p:cNvPr>
          <p:cNvCxnSpPr>
            <a:cxnSpLocks/>
            <a:stCxn id="35" idx="3"/>
            <a:endCxn id="42" idx="1"/>
          </p:cNvCxnSpPr>
          <p:nvPr/>
        </p:nvCxnSpPr>
        <p:spPr>
          <a:xfrm flipV="1">
            <a:off x="1398399" y="5683574"/>
            <a:ext cx="448323" cy="639949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AutoShape 4">
            <a:extLst>
              <a:ext uri="{FF2B5EF4-FFF2-40B4-BE49-F238E27FC236}">
                <a16:creationId xmlns:a16="http://schemas.microsoft.com/office/drawing/2014/main" id="{DD3294A2-02E6-664B-AD07-1A2BC5025299}"/>
              </a:ext>
            </a:extLst>
          </p:cNvPr>
          <p:cNvSpPr>
            <a:spLocks/>
          </p:cNvSpPr>
          <p:nvPr/>
        </p:nvSpPr>
        <p:spPr bwMode="auto">
          <a:xfrm>
            <a:off x="390635" y="496011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B6642AB5-5547-454E-B47C-A015D021E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373" y="5006872"/>
            <a:ext cx="228600" cy="228600"/>
          </a:xfrm>
          <a:prstGeom prst="rect">
            <a:avLst/>
          </a:prstGeom>
        </p:spPr>
      </p:pic>
      <p:cxnSp>
        <p:nvCxnSpPr>
          <p:cNvPr id="40" name="Straight Arrow Connector 6">
            <a:extLst>
              <a:ext uri="{FF2B5EF4-FFF2-40B4-BE49-F238E27FC236}">
                <a16:creationId xmlns:a16="http://schemas.microsoft.com/office/drawing/2014/main" id="{485FD80B-3C84-B544-81F3-597E30AF24DA}"/>
              </a:ext>
            </a:extLst>
          </p:cNvPr>
          <p:cNvCxnSpPr>
            <a:cxnSpLocks/>
            <a:stCxn id="38" idx="3"/>
            <a:endCxn id="42" idx="1"/>
          </p:cNvCxnSpPr>
          <p:nvPr/>
        </p:nvCxnSpPr>
        <p:spPr>
          <a:xfrm>
            <a:off x="1404535" y="5122113"/>
            <a:ext cx="442187" cy="56146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6F0E285-DFAA-054D-9EBB-846ED5FF95B1}"/>
              </a:ext>
            </a:extLst>
          </p:cNvPr>
          <p:cNvCxnSpPr>
            <a:cxnSpLocks/>
          </p:cNvCxnSpPr>
          <p:nvPr/>
        </p:nvCxnSpPr>
        <p:spPr>
          <a:xfrm>
            <a:off x="891449" y="5790665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2" name="AutoShape 4">
            <a:extLst>
              <a:ext uri="{FF2B5EF4-FFF2-40B4-BE49-F238E27FC236}">
                <a16:creationId xmlns:a16="http://schemas.microsoft.com/office/drawing/2014/main" id="{12A503F3-74F2-F74C-816E-599A9C4C21CF}"/>
              </a:ext>
            </a:extLst>
          </p:cNvPr>
          <p:cNvSpPr>
            <a:spLocks/>
          </p:cNvSpPr>
          <p:nvPr/>
        </p:nvSpPr>
        <p:spPr bwMode="auto">
          <a:xfrm>
            <a:off x="1846722" y="5521574"/>
            <a:ext cx="512744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Gateway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14CEC0BB-0DC4-5147-ACE3-54EA6A632529}"/>
              </a:ext>
            </a:extLst>
          </p:cNvPr>
          <p:cNvSpPr/>
          <p:nvPr/>
        </p:nvSpPr>
        <p:spPr>
          <a:xfrm>
            <a:off x="3559083" y="5539083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sp>
        <p:nvSpPr>
          <p:cNvPr id="44" name="Multi-document 43">
            <a:extLst>
              <a:ext uri="{FF2B5EF4-FFF2-40B4-BE49-F238E27FC236}">
                <a16:creationId xmlns:a16="http://schemas.microsoft.com/office/drawing/2014/main" id="{5DA4FF16-2849-DC47-A300-3EA0419BBE56}"/>
              </a:ext>
            </a:extLst>
          </p:cNvPr>
          <p:cNvSpPr/>
          <p:nvPr/>
        </p:nvSpPr>
        <p:spPr>
          <a:xfrm>
            <a:off x="2544227" y="5517731"/>
            <a:ext cx="550513" cy="337512"/>
          </a:xfrm>
          <a:prstGeom prst="flowChartMultidocumen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log</a:t>
            </a:r>
          </a:p>
        </p:txBody>
      </p:sp>
      <p:cxnSp>
        <p:nvCxnSpPr>
          <p:cNvPr id="45" name="Straight Arrow Connector 6">
            <a:extLst>
              <a:ext uri="{FF2B5EF4-FFF2-40B4-BE49-F238E27FC236}">
                <a16:creationId xmlns:a16="http://schemas.microsoft.com/office/drawing/2014/main" id="{6172F4EB-96EF-3148-896C-1BB68297AD37}"/>
              </a:ext>
            </a:extLst>
          </p:cNvPr>
          <p:cNvCxnSpPr>
            <a:cxnSpLocks/>
            <a:stCxn id="42" idx="3"/>
            <a:endCxn id="44" idx="1"/>
          </p:cNvCxnSpPr>
          <p:nvPr/>
        </p:nvCxnSpPr>
        <p:spPr>
          <a:xfrm>
            <a:off x="2359466" y="5683574"/>
            <a:ext cx="184761" cy="2913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00EE17C-C67B-644D-AEC2-3D38EFE67BB9}"/>
              </a:ext>
            </a:extLst>
          </p:cNvPr>
          <p:cNvCxnSpPr>
            <a:cxnSpLocks/>
            <a:stCxn id="44" idx="3"/>
            <a:endCxn id="43" idx="1"/>
          </p:cNvCxnSpPr>
          <p:nvPr/>
        </p:nvCxnSpPr>
        <p:spPr>
          <a:xfrm>
            <a:off x="3094740" y="5686487"/>
            <a:ext cx="464343" cy="14596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5005DBE-FE9B-AB4F-91CA-DE782DB166B3}"/>
              </a:ext>
            </a:extLst>
          </p:cNvPr>
          <p:cNvCxnSpPr>
            <a:cxnSpLocks/>
            <a:stCxn id="43" idx="3"/>
            <a:endCxn id="31" idx="3"/>
          </p:cNvCxnSpPr>
          <p:nvPr/>
        </p:nvCxnSpPr>
        <p:spPr>
          <a:xfrm flipV="1">
            <a:off x="4433428" y="5688659"/>
            <a:ext cx="414878" cy="12424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8" name="Picture 6" descr="hnliches Foto">
            <a:extLst>
              <a:ext uri="{FF2B5EF4-FFF2-40B4-BE49-F238E27FC236}">
                <a16:creationId xmlns:a16="http://schemas.microsoft.com/office/drawing/2014/main" id="{6456B503-D2C0-7541-A4C1-357BFBC425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523" y="5227551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8D576F1D-0B19-5340-A3F5-608D8851C251}"/>
              </a:ext>
            </a:extLst>
          </p:cNvPr>
          <p:cNvSpPr/>
          <p:nvPr/>
        </p:nvSpPr>
        <p:spPr>
          <a:xfrm>
            <a:off x="230115" y="4241269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B</a:t>
            </a:r>
          </a:p>
        </p:txBody>
      </p:sp>
      <p:pic>
        <p:nvPicPr>
          <p:cNvPr id="50" name="Picture 4" descr="Truck Icon 2300420">
            <a:extLst>
              <a:ext uri="{FF2B5EF4-FFF2-40B4-BE49-F238E27FC236}">
                <a16:creationId xmlns:a16="http://schemas.microsoft.com/office/drawing/2014/main" id="{0DFE3D3B-CE6C-4C4F-B3F1-8B5B7DC53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057" y="4446149"/>
            <a:ext cx="566754" cy="566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F08B414B-5BAE-9C45-8A3B-4A3D3EA7FD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66268" y="5144725"/>
            <a:ext cx="848906" cy="351271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E3F2A3B8-4BE6-8545-8C98-15B7DB76B575}"/>
              </a:ext>
            </a:extLst>
          </p:cNvPr>
          <p:cNvSpPr txBox="1"/>
          <p:nvPr/>
        </p:nvSpPr>
        <p:spPr>
          <a:xfrm>
            <a:off x="1920973" y="6057588"/>
            <a:ext cx="386523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SystemB,1599406885795,52,24,1565885487,</a:t>
            </a:r>
            <a:r>
              <a:rPr lang="hr-HR" sz="800" dirty="0">
                <a:solidFill>
                  <a:srgbClr val="FF0000"/>
                </a:solidFill>
              </a:rPr>
              <a:t>Normal</a:t>
            </a:r>
            <a:r>
              <a:rPr lang="hr-HR" sz="800" dirty="0"/>
              <a:t>,39.72:-90.24,-8148315682134694067</a:t>
            </a:r>
            <a:endParaRPr lang="en-US" sz="800" dirty="0"/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F9E82876-5DB3-2B41-8CD6-2B903D8ABE08}"/>
              </a:ext>
            </a:extLst>
          </p:cNvPr>
          <p:cNvSpPr/>
          <p:nvPr/>
        </p:nvSpPr>
        <p:spPr>
          <a:xfrm>
            <a:off x="6424501" y="5526659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cxnSp>
        <p:nvCxnSpPr>
          <p:cNvPr id="54" name="Straight Arrow Connector 112">
            <a:extLst>
              <a:ext uri="{FF2B5EF4-FFF2-40B4-BE49-F238E27FC236}">
                <a16:creationId xmlns:a16="http://schemas.microsoft.com/office/drawing/2014/main" id="{295CEA3B-A3DE-CE4F-9946-94E2AF009B97}"/>
              </a:ext>
            </a:extLst>
          </p:cNvPr>
          <p:cNvCxnSpPr>
            <a:cxnSpLocks/>
            <a:stCxn id="53" idx="3"/>
            <a:endCxn id="27" idx="3"/>
          </p:cNvCxnSpPr>
          <p:nvPr/>
        </p:nvCxnSpPr>
        <p:spPr>
          <a:xfrm flipV="1">
            <a:off x="7298846" y="4207270"/>
            <a:ext cx="696246" cy="1481389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7F8D71F4-E9C8-9F40-AB7C-7B586BFA7AF9}"/>
              </a:ext>
            </a:extLst>
          </p:cNvPr>
          <p:cNvCxnSpPr>
            <a:cxnSpLocks/>
            <a:endCxn id="53" idx="1"/>
          </p:cNvCxnSpPr>
          <p:nvPr/>
        </p:nvCxnSpPr>
        <p:spPr>
          <a:xfrm>
            <a:off x="5928306" y="5688659"/>
            <a:ext cx="496195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7" name="Picture 2" descr="ksqlDB (@ksqlDB) | Twitter">
            <a:extLst>
              <a:ext uri="{FF2B5EF4-FFF2-40B4-BE49-F238E27FC236}">
                <a16:creationId xmlns:a16="http://schemas.microsoft.com/office/drawing/2014/main" id="{CAD947DB-719D-FC40-8205-5C3981E1D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5523" y="2519564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DE63AD20-184F-394E-B818-22A5139750C1}"/>
              </a:ext>
            </a:extLst>
          </p:cNvPr>
          <p:cNvSpPr/>
          <p:nvPr/>
        </p:nvSpPr>
        <p:spPr>
          <a:xfrm>
            <a:off x="9317335" y="2896770"/>
            <a:ext cx="967679" cy="288000"/>
          </a:xfrm>
          <a:prstGeom prst="roundRect">
            <a:avLst>
              <a:gd name="adj" fmla="val 19334"/>
            </a:avLst>
          </a:prstGeom>
          <a:solidFill>
            <a:schemeClr val="bg2">
              <a:lumMod val="75000"/>
            </a:schemeClr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Pull query</a:t>
            </a:r>
          </a:p>
        </p:txBody>
      </p:sp>
      <p:cxnSp>
        <p:nvCxnSpPr>
          <p:cNvPr id="59" name="Straight Arrow Connector 60">
            <a:extLst>
              <a:ext uri="{FF2B5EF4-FFF2-40B4-BE49-F238E27FC236}">
                <a16:creationId xmlns:a16="http://schemas.microsoft.com/office/drawing/2014/main" id="{8F631154-D1FB-CE4F-9C53-8BCAEEDAFA24}"/>
              </a:ext>
            </a:extLst>
          </p:cNvPr>
          <p:cNvCxnSpPr>
            <a:cxnSpLocks/>
            <a:stCxn id="58" idx="1"/>
          </p:cNvCxnSpPr>
          <p:nvPr/>
        </p:nvCxnSpPr>
        <p:spPr>
          <a:xfrm rot="10800000" flipV="1">
            <a:off x="8529205" y="3040770"/>
            <a:ext cx="788130" cy="1004500"/>
          </a:xfrm>
          <a:prstGeom prst="curvedConnector2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0" name="Picture 2" descr="ksqlDB (@ksqlDB) | Twitter">
            <a:extLst>
              <a:ext uri="{FF2B5EF4-FFF2-40B4-BE49-F238E27FC236}">
                <a16:creationId xmlns:a16="http://schemas.microsoft.com/office/drawing/2014/main" id="{1E595E89-94FD-3645-ABC7-BCDF1157BE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5" y="2529196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 descr="ksqlDB (@ksqlDB) | Twitter">
            <a:extLst>
              <a:ext uri="{FF2B5EF4-FFF2-40B4-BE49-F238E27FC236}">
                <a16:creationId xmlns:a16="http://schemas.microsoft.com/office/drawing/2014/main" id="{6E89C3BD-B57D-5A4E-BE3E-5815035C6A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4" y="5113527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C26A399B-06A3-9F9E-EAB9-7B753DD392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1369" y="4987771"/>
            <a:ext cx="414878" cy="176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71534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angle 63">
            <a:extLst>
              <a:ext uri="{FF2B5EF4-FFF2-40B4-BE49-F238E27FC236}">
                <a16:creationId xmlns:a16="http://schemas.microsoft.com/office/drawing/2014/main" id="{91B4AAD4-C75C-774D-8ACF-85BA9303821B}"/>
              </a:ext>
            </a:extLst>
          </p:cNvPr>
          <p:cNvSpPr/>
          <p:nvPr/>
        </p:nvSpPr>
        <p:spPr>
          <a:xfrm>
            <a:off x="8533416" y="3435210"/>
            <a:ext cx="4469890" cy="157166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71C1F0-FF13-2849-9A73-A4BC44121C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8EBD7C1-51EB-4865-9A96-3F34B13A13C1}" type="slidenum">
              <a:rPr lang="de-DE" smtClean="0"/>
              <a:t>7</a:t>
            </a:fld>
            <a:endParaRPr lang="de-DE" dirty="0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AD2DB2B4-F2E1-5949-92E2-99A362A4DCBF}"/>
              </a:ext>
            </a:extLst>
          </p:cNvPr>
          <p:cNvSpPr>
            <a:spLocks/>
          </p:cNvSpPr>
          <p:nvPr/>
        </p:nvSpPr>
        <p:spPr bwMode="auto">
          <a:xfrm>
            <a:off x="451031" y="286077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F1B47E-0C59-0941-8ED8-3736C0D78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769" y="2907529"/>
            <a:ext cx="228600" cy="2286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19AABB4-AE36-9A43-AC75-831EF1220564}"/>
              </a:ext>
            </a:extLst>
          </p:cNvPr>
          <p:cNvCxnSpPr>
            <a:cxnSpLocks/>
            <a:stCxn id="5" idx="3"/>
            <a:endCxn id="18" idx="3"/>
          </p:cNvCxnSpPr>
          <p:nvPr/>
        </p:nvCxnSpPr>
        <p:spPr>
          <a:xfrm>
            <a:off x="1464931" y="3022770"/>
            <a:ext cx="498843" cy="8698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an 7">
            <a:extLst>
              <a:ext uri="{FF2B5EF4-FFF2-40B4-BE49-F238E27FC236}">
                <a16:creationId xmlns:a16="http://schemas.microsoft.com/office/drawing/2014/main" id="{60AEF0FA-C644-084D-9314-A12E7C308ACA}"/>
              </a:ext>
            </a:extLst>
          </p:cNvPr>
          <p:cNvSpPr/>
          <p:nvPr/>
        </p:nvSpPr>
        <p:spPr>
          <a:xfrm rot="5400000">
            <a:off x="5225469" y="257460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vehicle_</a:t>
            </a:r>
          </a:p>
          <a:p>
            <a:pPr algn="ctr"/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tracking_sysA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9" name="AutoShape 4">
            <a:extLst>
              <a:ext uri="{FF2B5EF4-FFF2-40B4-BE49-F238E27FC236}">
                <a16:creationId xmlns:a16="http://schemas.microsoft.com/office/drawing/2014/main" id="{EE4887C3-BB10-8746-AEA9-B5FA7622CC4E}"/>
              </a:ext>
            </a:extLst>
          </p:cNvPr>
          <p:cNvSpPr>
            <a:spLocks/>
          </p:cNvSpPr>
          <p:nvPr/>
        </p:nvSpPr>
        <p:spPr bwMode="auto">
          <a:xfrm>
            <a:off x="448210" y="355928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D2C98DC-4B2C-2643-A63C-749086B17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947" y="3606039"/>
            <a:ext cx="228600" cy="228600"/>
          </a:xfrm>
          <a:prstGeom prst="rect">
            <a:avLst/>
          </a:prstGeom>
        </p:spPr>
      </p:pic>
      <p:cxnSp>
        <p:nvCxnSpPr>
          <p:cNvPr id="11" name="Straight Arrow Connector 58">
            <a:extLst>
              <a:ext uri="{FF2B5EF4-FFF2-40B4-BE49-F238E27FC236}">
                <a16:creationId xmlns:a16="http://schemas.microsoft.com/office/drawing/2014/main" id="{46EBA877-6870-DB4B-8605-30AE118C7C5A}"/>
              </a:ext>
            </a:extLst>
          </p:cNvPr>
          <p:cNvCxnSpPr>
            <a:cxnSpLocks/>
            <a:stCxn id="9" idx="3"/>
            <a:endCxn id="18" idx="3"/>
          </p:cNvCxnSpPr>
          <p:nvPr/>
        </p:nvCxnSpPr>
        <p:spPr>
          <a:xfrm flipV="1">
            <a:off x="1462110" y="3109750"/>
            <a:ext cx="501664" cy="61153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AutoShape 4">
            <a:extLst>
              <a:ext uri="{FF2B5EF4-FFF2-40B4-BE49-F238E27FC236}">
                <a16:creationId xmlns:a16="http://schemas.microsoft.com/office/drawing/2014/main" id="{9EEC5B38-F38E-4E42-A7B8-5FF726BD5CEB}"/>
              </a:ext>
            </a:extLst>
          </p:cNvPr>
          <p:cNvSpPr>
            <a:spLocks/>
          </p:cNvSpPr>
          <p:nvPr/>
        </p:nvSpPr>
        <p:spPr bwMode="auto">
          <a:xfrm>
            <a:off x="454346" y="2414434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87D2E8B-8B69-0E42-89C0-5971B63E5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084" y="2461193"/>
            <a:ext cx="228600" cy="228600"/>
          </a:xfrm>
          <a:prstGeom prst="rect">
            <a:avLst/>
          </a:prstGeom>
        </p:spPr>
      </p:pic>
      <p:cxnSp>
        <p:nvCxnSpPr>
          <p:cNvPr id="14" name="Straight Arrow Connector 6">
            <a:extLst>
              <a:ext uri="{FF2B5EF4-FFF2-40B4-BE49-F238E27FC236}">
                <a16:creationId xmlns:a16="http://schemas.microsoft.com/office/drawing/2014/main" id="{4E6A247C-D624-E04C-8995-428B35C2D14A}"/>
              </a:ext>
            </a:extLst>
          </p:cNvPr>
          <p:cNvCxnSpPr>
            <a:cxnSpLocks/>
            <a:stCxn id="12" idx="3"/>
            <a:endCxn id="18" idx="3"/>
          </p:cNvCxnSpPr>
          <p:nvPr/>
        </p:nvCxnSpPr>
        <p:spPr>
          <a:xfrm>
            <a:off x="1468246" y="2576434"/>
            <a:ext cx="495528" cy="53331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BC0480B-24D7-654D-BB32-432F7E1A0DB0}"/>
              </a:ext>
            </a:extLst>
          </p:cNvPr>
          <p:cNvCxnSpPr>
            <a:cxnSpLocks/>
          </p:cNvCxnSpPr>
          <p:nvPr/>
        </p:nvCxnSpPr>
        <p:spPr>
          <a:xfrm>
            <a:off x="953750" y="3239618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6" name="Picture 6" descr="hnliches Foto">
            <a:extLst>
              <a:ext uri="{FF2B5EF4-FFF2-40B4-BE49-F238E27FC236}">
                <a16:creationId xmlns:a16="http://schemas.microsoft.com/office/drawing/2014/main" id="{20B8458E-2C8F-9A43-813A-DE64C1C35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4522" y="2668410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B606085-2227-0A40-8DE9-29FB6A54A6EF}"/>
              </a:ext>
            </a:extLst>
          </p:cNvPr>
          <p:cNvSpPr txBox="1"/>
          <p:nvPr/>
        </p:nvSpPr>
        <p:spPr>
          <a:xfrm>
            <a:off x="1782984" y="3667822"/>
            <a:ext cx="385869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r>
              <a:rPr lang="hr-HR" sz="800" dirty="0"/>
              <a:t> </a:t>
            </a: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sp>
        <p:nvSpPr>
          <p:cNvPr id="18" name="Can 17">
            <a:extLst>
              <a:ext uri="{FF2B5EF4-FFF2-40B4-BE49-F238E27FC236}">
                <a16:creationId xmlns:a16="http://schemas.microsoft.com/office/drawing/2014/main" id="{5AE7C4CC-0AB2-854E-97AE-2DD1C9A295E8}"/>
              </a:ext>
            </a:extLst>
          </p:cNvPr>
          <p:cNvSpPr/>
          <p:nvPr/>
        </p:nvSpPr>
        <p:spPr>
          <a:xfrm rot="5400000">
            <a:off x="2215774" y="2695750"/>
            <a:ext cx="324000" cy="828000"/>
          </a:xfrm>
          <a:prstGeom prst="can">
            <a:avLst/>
          </a:prstGeom>
          <a:solidFill>
            <a:srgbClr val="F675EC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truck/</a:t>
            </a:r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nn</a:t>
            </a: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/</a:t>
            </a:r>
            <a:br>
              <a:rPr lang="en-GB" sz="1000" b="1" dirty="0">
                <a:solidFill>
                  <a:srgbClr val="FFFFFF"/>
                </a:solidFill>
                <a:ea typeface="ＭＳ Ｐゴシック" charset="0"/>
              </a:rPr>
            </a:b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position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B536D7E-EEE2-3A4B-AE95-C0921522E1F2}"/>
              </a:ext>
            </a:extLst>
          </p:cNvPr>
          <p:cNvSpPr/>
          <p:nvPr/>
        </p:nvSpPr>
        <p:spPr>
          <a:xfrm>
            <a:off x="3481830" y="2947750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37DEA9A-237E-2C4A-B8A2-B307F314CA1E}"/>
              </a:ext>
            </a:extLst>
          </p:cNvPr>
          <p:cNvCxnSpPr>
            <a:cxnSpLocks/>
            <a:stCxn id="18" idx="1"/>
            <a:endCxn id="19" idx="1"/>
          </p:cNvCxnSpPr>
          <p:nvPr/>
        </p:nvCxnSpPr>
        <p:spPr>
          <a:xfrm>
            <a:off x="2791774" y="3109750"/>
            <a:ext cx="690056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890C22E-8E8E-E849-80F8-9B10F5BE555F}"/>
              </a:ext>
            </a:extLst>
          </p:cNvPr>
          <p:cNvCxnSpPr>
            <a:cxnSpLocks/>
            <a:stCxn id="19" idx="3"/>
            <a:endCxn id="8" idx="3"/>
          </p:cNvCxnSpPr>
          <p:nvPr/>
        </p:nvCxnSpPr>
        <p:spPr>
          <a:xfrm>
            <a:off x="4356175" y="3109750"/>
            <a:ext cx="491294" cy="4859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091D6852-2944-4C45-AE56-2F3581E689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6405" y="2663018"/>
            <a:ext cx="497152" cy="223081"/>
          </a:xfrm>
          <a:prstGeom prst="rect">
            <a:avLst/>
          </a:prstGeom>
        </p:spPr>
      </p:pic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E6D52F5C-1449-A74B-A10D-DBE7A93D0364}"/>
              </a:ext>
            </a:extLst>
          </p:cNvPr>
          <p:cNvSpPr/>
          <p:nvPr/>
        </p:nvSpPr>
        <p:spPr>
          <a:xfrm>
            <a:off x="219485" y="1611033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A</a:t>
            </a:r>
          </a:p>
        </p:txBody>
      </p:sp>
      <p:pic>
        <p:nvPicPr>
          <p:cNvPr id="24" name="Picture 2" descr="Truck Icon 869308">
            <a:extLst>
              <a:ext uri="{FF2B5EF4-FFF2-40B4-BE49-F238E27FC236}">
                <a16:creationId xmlns:a16="http://schemas.microsoft.com/office/drawing/2014/main" id="{B999375E-0F76-234F-8E40-72A5CD1DF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548" y="1819703"/>
            <a:ext cx="728404" cy="728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C541895-6281-7D43-8EB0-19F7413EE23E}"/>
              </a:ext>
            </a:extLst>
          </p:cNvPr>
          <p:cNvSpPr txBox="1"/>
          <p:nvPr/>
        </p:nvSpPr>
        <p:spPr>
          <a:xfrm>
            <a:off x="1782984" y="3435210"/>
            <a:ext cx="3687895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98</a:t>
            </a:r>
            <a:r>
              <a:rPr lang="de-CH" sz="800" dirty="0"/>
              <a:t>,</a:t>
            </a:r>
            <a:r>
              <a:rPr lang="hr-HR" sz="800" dirty="0"/>
              <a:t>27</a:t>
            </a:r>
            <a:r>
              <a:rPr lang="de-CH" sz="800" dirty="0"/>
              <a:t>,</a:t>
            </a:r>
            <a:r>
              <a:rPr lang="hr-HR" sz="800" dirty="0"/>
              <a:t>803014426</a:t>
            </a:r>
            <a:r>
              <a:rPr lang="de-CH" sz="800" dirty="0"/>
              <a:t>,</a:t>
            </a:r>
            <a:r>
              <a:rPr lang="hr-HR" sz="800" dirty="0" err="1">
                <a:solidFill>
                  <a:srgbClr val="FF0000"/>
                </a:solidFill>
              </a:rPr>
              <a:t>Normal</a:t>
            </a:r>
            <a:r>
              <a:rPr lang="de-CH" sz="800" dirty="0"/>
              <a:t>,</a:t>
            </a:r>
            <a:r>
              <a:rPr lang="hr-HR" sz="800" dirty="0"/>
              <a:t>38.65</a:t>
            </a:r>
            <a:r>
              <a:rPr lang="de-CH" sz="800" dirty="0"/>
              <a:t>,</a:t>
            </a:r>
            <a:r>
              <a:rPr lang="hr-HR" sz="800" dirty="0"/>
              <a:t>90.21</a:t>
            </a:r>
            <a:r>
              <a:rPr lang="de-CH" sz="800" dirty="0"/>
              <a:t>,</a:t>
            </a:r>
            <a:r>
              <a:rPr lang="hr-HR" sz="800" dirty="0"/>
              <a:t>5187297736652502631</a:t>
            </a:r>
            <a:endParaRPr lang="en-US" sz="800" dirty="0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4353F580-85BC-F342-9F4D-CD513FE67591}"/>
              </a:ext>
            </a:extLst>
          </p:cNvPr>
          <p:cNvSpPr/>
          <p:nvPr/>
        </p:nvSpPr>
        <p:spPr>
          <a:xfrm>
            <a:off x="6429954" y="2951276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sp>
        <p:nvSpPr>
          <p:cNvPr id="27" name="Can 26">
            <a:extLst>
              <a:ext uri="{FF2B5EF4-FFF2-40B4-BE49-F238E27FC236}">
                <a16:creationId xmlns:a16="http://schemas.microsoft.com/office/drawing/2014/main" id="{4E0A4F4E-CE67-F445-A46E-D5C7C631A7E5}"/>
              </a:ext>
            </a:extLst>
          </p:cNvPr>
          <p:cNvSpPr/>
          <p:nvPr/>
        </p:nvSpPr>
        <p:spPr>
          <a:xfrm rot="5400000">
            <a:off x="8377290" y="3663072"/>
            <a:ext cx="324000" cy="1088396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t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vehicle</a:t>
            </a:r>
            <a:r>
              <a:rPr lang="de-CH" sz="1000" b="1" dirty="0">
                <a:solidFill>
                  <a:schemeClr val="bg1"/>
                </a:solidFill>
                <a:cs typeface="Arial" panose="020B0604020202020204" pitchFamily="34" charset="0"/>
              </a:rPr>
              <a:t>_</a:t>
            </a:r>
          </a:p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tracking_refined</a:t>
            </a:r>
            <a:endParaRPr lang="en-US" sz="1000" b="1" dirty="0" err="1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C5D05F7-39A8-144D-8180-A36499CFE976}"/>
              </a:ext>
            </a:extLst>
          </p:cNvPr>
          <p:cNvCxnSpPr>
            <a:cxnSpLocks/>
            <a:endCxn id="26" idx="1"/>
          </p:cNvCxnSpPr>
          <p:nvPr/>
        </p:nvCxnSpPr>
        <p:spPr>
          <a:xfrm flipV="1">
            <a:off x="5927469" y="3113276"/>
            <a:ext cx="502485" cy="1333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5">
            <a:extLst>
              <a:ext uri="{FF2B5EF4-FFF2-40B4-BE49-F238E27FC236}">
                <a16:creationId xmlns:a16="http://schemas.microsoft.com/office/drawing/2014/main" id="{794E3951-E087-714B-8B66-3B0AFFBF513F}"/>
              </a:ext>
            </a:extLst>
          </p:cNvPr>
          <p:cNvCxnSpPr>
            <a:cxnSpLocks/>
            <a:stCxn id="26" idx="3"/>
            <a:endCxn id="27" idx="3"/>
          </p:cNvCxnSpPr>
          <p:nvPr/>
        </p:nvCxnSpPr>
        <p:spPr>
          <a:xfrm>
            <a:off x="7304299" y="3113276"/>
            <a:ext cx="690793" cy="1093994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Can 30">
            <a:extLst>
              <a:ext uri="{FF2B5EF4-FFF2-40B4-BE49-F238E27FC236}">
                <a16:creationId xmlns:a16="http://schemas.microsoft.com/office/drawing/2014/main" id="{F8AC3CBD-C676-964E-BA30-3DD744CA8330}"/>
              </a:ext>
            </a:extLst>
          </p:cNvPr>
          <p:cNvSpPr/>
          <p:nvPr/>
        </p:nvSpPr>
        <p:spPr>
          <a:xfrm rot="5400000">
            <a:off x="5226306" y="514865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vehicle_</a:t>
            </a:r>
          </a:p>
          <a:p>
            <a:pPr algn="ctr"/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tracking_sysB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32" name="AutoShape 4">
            <a:extLst>
              <a:ext uri="{FF2B5EF4-FFF2-40B4-BE49-F238E27FC236}">
                <a16:creationId xmlns:a16="http://schemas.microsoft.com/office/drawing/2014/main" id="{2C18A947-5A38-6F47-9DC9-FA1E9F788D44}"/>
              </a:ext>
            </a:extLst>
          </p:cNvPr>
          <p:cNvSpPr>
            <a:spLocks/>
          </p:cNvSpPr>
          <p:nvPr/>
        </p:nvSpPr>
        <p:spPr bwMode="auto">
          <a:xfrm>
            <a:off x="387320" y="542530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5DD31F6D-B164-4E41-B485-61DFF7C333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058" y="5472062"/>
            <a:ext cx="228600" cy="228600"/>
          </a:xfrm>
          <a:prstGeom prst="rect">
            <a:avLst/>
          </a:prstGeom>
        </p:spPr>
      </p:pic>
      <p:cxnSp>
        <p:nvCxnSpPr>
          <p:cNvPr id="34" name="Straight Arrow Connector 6">
            <a:extLst>
              <a:ext uri="{FF2B5EF4-FFF2-40B4-BE49-F238E27FC236}">
                <a16:creationId xmlns:a16="http://schemas.microsoft.com/office/drawing/2014/main" id="{5CB41275-2DC8-5D4F-9450-7DE4BFDF82E5}"/>
              </a:ext>
            </a:extLst>
          </p:cNvPr>
          <p:cNvCxnSpPr>
            <a:cxnSpLocks/>
            <a:stCxn id="32" idx="3"/>
            <a:endCxn id="42" idx="1"/>
          </p:cNvCxnSpPr>
          <p:nvPr/>
        </p:nvCxnSpPr>
        <p:spPr>
          <a:xfrm>
            <a:off x="1401220" y="5587303"/>
            <a:ext cx="445502" cy="9627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AutoShape 4">
            <a:extLst>
              <a:ext uri="{FF2B5EF4-FFF2-40B4-BE49-F238E27FC236}">
                <a16:creationId xmlns:a16="http://schemas.microsoft.com/office/drawing/2014/main" id="{A8DDBAA9-6AFD-AF42-9B69-3CB80C860EB8}"/>
              </a:ext>
            </a:extLst>
          </p:cNvPr>
          <p:cNvSpPr>
            <a:spLocks/>
          </p:cNvSpPr>
          <p:nvPr/>
        </p:nvSpPr>
        <p:spPr bwMode="auto">
          <a:xfrm>
            <a:off x="384499" y="616152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F851FE55-DF6C-AD40-A7C4-AB1A69557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236" y="6208282"/>
            <a:ext cx="228600" cy="228600"/>
          </a:xfrm>
          <a:prstGeom prst="rect">
            <a:avLst/>
          </a:prstGeom>
        </p:spPr>
      </p:pic>
      <p:cxnSp>
        <p:nvCxnSpPr>
          <p:cNvPr id="37" name="Straight Arrow Connector 58">
            <a:extLst>
              <a:ext uri="{FF2B5EF4-FFF2-40B4-BE49-F238E27FC236}">
                <a16:creationId xmlns:a16="http://schemas.microsoft.com/office/drawing/2014/main" id="{08FAC785-B737-1C4F-B901-75FD5CDD3384}"/>
              </a:ext>
            </a:extLst>
          </p:cNvPr>
          <p:cNvCxnSpPr>
            <a:cxnSpLocks/>
            <a:stCxn id="35" idx="3"/>
            <a:endCxn id="42" idx="1"/>
          </p:cNvCxnSpPr>
          <p:nvPr/>
        </p:nvCxnSpPr>
        <p:spPr>
          <a:xfrm flipV="1">
            <a:off x="1398399" y="5683574"/>
            <a:ext cx="448323" cy="639949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AutoShape 4">
            <a:extLst>
              <a:ext uri="{FF2B5EF4-FFF2-40B4-BE49-F238E27FC236}">
                <a16:creationId xmlns:a16="http://schemas.microsoft.com/office/drawing/2014/main" id="{DD3294A2-02E6-664B-AD07-1A2BC5025299}"/>
              </a:ext>
            </a:extLst>
          </p:cNvPr>
          <p:cNvSpPr>
            <a:spLocks/>
          </p:cNvSpPr>
          <p:nvPr/>
        </p:nvSpPr>
        <p:spPr bwMode="auto">
          <a:xfrm>
            <a:off x="390635" y="496011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B6642AB5-5547-454E-B47C-A015D021E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373" y="5006872"/>
            <a:ext cx="228600" cy="228600"/>
          </a:xfrm>
          <a:prstGeom prst="rect">
            <a:avLst/>
          </a:prstGeom>
        </p:spPr>
      </p:pic>
      <p:cxnSp>
        <p:nvCxnSpPr>
          <p:cNvPr id="40" name="Straight Arrow Connector 6">
            <a:extLst>
              <a:ext uri="{FF2B5EF4-FFF2-40B4-BE49-F238E27FC236}">
                <a16:creationId xmlns:a16="http://schemas.microsoft.com/office/drawing/2014/main" id="{485FD80B-3C84-B544-81F3-597E30AF24DA}"/>
              </a:ext>
            </a:extLst>
          </p:cNvPr>
          <p:cNvCxnSpPr>
            <a:cxnSpLocks/>
            <a:stCxn id="38" idx="3"/>
            <a:endCxn id="42" idx="1"/>
          </p:cNvCxnSpPr>
          <p:nvPr/>
        </p:nvCxnSpPr>
        <p:spPr>
          <a:xfrm>
            <a:off x="1404535" y="5122113"/>
            <a:ext cx="442187" cy="56146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6F0E285-DFAA-054D-9EBB-846ED5FF95B1}"/>
              </a:ext>
            </a:extLst>
          </p:cNvPr>
          <p:cNvCxnSpPr>
            <a:cxnSpLocks/>
          </p:cNvCxnSpPr>
          <p:nvPr/>
        </p:nvCxnSpPr>
        <p:spPr>
          <a:xfrm>
            <a:off x="891449" y="5790665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2" name="AutoShape 4">
            <a:extLst>
              <a:ext uri="{FF2B5EF4-FFF2-40B4-BE49-F238E27FC236}">
                <a16:creationId xmlns:a16="http://schemas.microsoft.com/office/drawing/2014/main" id="{12A503F3-74F2-F74C-816E-599A9C4C21CF}"/>
              </a:ext>
            </a:extLst>
          </p:cNvPr>
          <p:cNvSpPr>
            <a:spLocks/>
          </p:cNvSpPr>
          <p:nvPr/>
        </p:nvSpPr>
        <p:spPr bwMode="auto">
          <a:xfrm>
            <a:off x="1846722" y="5521574"/>
            <a:ext cx="512744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Gateway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14CEC0BB-0DC4-5147-ACE3-54EA6A632529}"/>
              </a:ext>
            </a:extLst>
          </p:cNvPr>
          <p:cNvSpPr/>
          <p:nvPr/>
        </p:nvSpPr>
        <p:spPr>
          <a:xfrm>
            <a:off x="3559083" y="5539083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sp>
        <p:nvSpPr>
          <p:cNvPr id="44" name="Multi-document 43">
            <a:extLst>
              <a:ext uri="{FF2B5EF4-FFF2-40B4-BE49-F238E27FC236}">
                <a16:creationId xmlns:a16="http://schemas.microsoft.com/office/drawing/2014/main" id="{5DA4FF16-2849-DC47-A300-3EA0419BBE56}"/>
              </a:ext>
            </a:extLst>
          </p:cNvPr>
          <p:cNvSpPr/>
          <p:nvPr/>
        </p:nvSpPr>
        <p:spPr>
          <a:xfrm>
            <a:off x="2544227" y="5517731"/>
            <a:ext cx="550513" cy="337512"/>
          </a:xfrm>
          <a:prstGeom prst="flowChartMultidocumen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log</a:t>
            </a:r>
          </a:p>
        </p:txBody>
      </p:sp>
      <p:cxnSp>
        <p:nvCxnSpPr>
          <p:cNvPr id="45" name="Straight Arrow Connector 6">
            <a:extLst>
              <a:ext uri="{FF2B5EF4-FFF2-40B4-BE49-F238E27FC236}">
                <a16:creationId xmlns:a16="http://schemas.microsoft.com/office/drawing/2014/main" id="{6172F4EB-96EF-3148-896C-1BB68297AD37}"/>
              </a:ext>
            </a:extLst>
          </p:cNvPr>
          <p:cNvCxnSpPr>
            <a:cxnSpLocks/>
            <a:stCxn id="42" idx="3"/>
            <a:endCxn id="44" idx="1"/>
          </p:cNvCxnSpPr>
          <p:nvPr/>
        </p:nvCxnSpPr>
        <p:spPr>
          <a:xfrm>
            <a:off x="2359466" y="5683574"/>
            <a:ext cx="184761" cy="2913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00EE17C-C67B-644D-AEC2-3D38EFE67BB9}"/>
              </a:ext>
            </a:extLst>
          </p:cNvPr>
          <p:cNvCxnSpPr>
            <a:cxnSpLocks/>
            <a:stCxn id="44" idx="3"/>
            <a:endCxn id="43" idx="1"/>
          </p:cNvCxnSpPr>
          <p:nvPr/>
        </p:nvCxnSpPr>
        <p:spPr>
          <a:xfrm>
            <a:off x="3094740" y="5686487"/>
            <a:ext cx="464343" cy="14596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5005DBE-FE9B-AB4F-91CA-DE782DB166B3}"/>
              </a:ext>
            </a:extLst>
          </p:cNvPr>
          <p:cNvCxnSpPr>
            <a:cxnSpLocks/>
            <a:stCxn id="43" idx="3"/>
            <a:endCxn id="31" idx="3"/>
          </p:cNvCxnSpPr>
          <p:nvPr/>
        </p:nvCxnSpPr>
        <p:spPr>
          <a:xfrm flipV="1">
            <a:off x="4433428" y="5688659"/>
            <a:ext cx="414878" cy="12424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8" name="Picture 6" descr="hnliches Foto">
            <a:extLst>
              <a:ext uri="{FF2B5EF4-FFF2-40B4-BE49-F238E27FC236}">
                <a16:creationId xmlns:a16="http://schemas.microsoft.com/office/drawing/2014/main" id="{6456B503-D2C0-7541-A4C1-357BFBC425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523" y="5227551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8D576F1D-0B19-5340-A3F5-608D8851C251}"/>
              </a:ext>
            </a:extLst>
          </p:cNvPr>
          <p:cNvSpPr/>
          <p:nvPr/>
        </p:nvSpPr>
        <p:spPr>
          <a:xfrm>
            <a:off x="230115" y="4241269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B</a:t>
            </a:r>
          </a:p>
        </p:txBody>
      </p:sp>
      <p:pic>
        <p:nvPicPr>
          <p:cNvPr id="50" name="Picture 4" descr="Truck Icon 2300420">
            <a:extLst>
              <a:ext uri="{FF2B5EF4-FFF2-40B4-BE49-F238E27FC236}">
                <a16:creationId xmlns:a16="http://schemas.microsoft.com/office/drawing/2014/main" id="{0DFE3D3B-CE6C-4C4F-B3F1-8B5B7DC53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057" y="4446149"/>
            <a:ext cx="566754" cy="566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F08B414B-5BAE-9C45-8A3B-4A3D3EA7FD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66268" y="5061596"/>
            <a:ext cx="848906" cy="351271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E3F2A3B8-4BE6-8545-8C98-15B7DB76B575}"/>
              </a:ext>
            </a:extLst>
          </p:cNvPr>
          <p:cNvSpPr txBox="1"/>
          <p:nvPr/>
        </p:nvSpPr>
        <p:spPr>
          <a:xfrm>
            <a:off x="1920973" y="6057588"/>
            <a:ext cx="386523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SystemB,1599406885795,52,24,1565885487,</a:t>
            </a:r>
            <a:r>
              <a:rPr lang="hr-HR" sz="800" dirty="0">
                <a:solidFill>
                  <a:srgbClr val="FF0000"/>
                </a:solidFill>
              </a:rPr>
              <a:t>Normal</a:t>
            </a:r>
            <a:r>
              <a:rPr lang="hr-HR" sz="800" dirty="0"/>
              <a:t>,39.72:-90.24,-8148315682134694067</a:t>
            </a:r>
            <a:endParaRPr lang="en-US" sz="800" dirty="0"/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F9E82876-5DB3-2B41-8CD6-2B903D8ABE08}"/>
              </a:ext>
            </a:extLst>
          </p:cNvPr>
          <p:cNvSpPr/>
          <p:nvPr/>
        </p:nvSpPr>
        <p:spPr>
          <a:xfrm>
            <a:off x="6424501" y="5526659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cxnSp>
        <p:nvCxnSpPr>
          <p:cNvPr id="54" name="Straight Arrow Connector 112">
            <a:extLst>
              <a:ext uri="{FF2B5EF4-FFF2-40B4-BE49-F238E27FC236}">
                <a16:creationId xmlns:a16="http://schemas.microsoft.com/office/drawing/2014/main" id="{295CEA3B-A3DE-CE4F-9946-94E2AF009B97}"/>
              </a:ext>
            </a:extLst>
          </p:cNvPr>
          <p:cNvCxnSpPr>
            <a:cxnSpLocks/>
            <a:stCxn id="53" idx="3"/>
            <a:endCxn id="27" idx="3"/>
          </p:cNvCxnSpPr>
          <p:nvPr/>
        </p:nvCxnSpPr>
        <p:spPr>
          <a:xfrm flipV="1">
            <a:off x="7298846" y="4207270"/>
            <a:ext cx="696246" cy="1481389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7F8D71F4-E9C8-9F40-AB7C-7B586BFA7AF9}"/>
              </a:ext>
            </a:extLst>
          </p:cNvPr>
          <p:cNvCxnSpPr>
            <a:cxnSpLocks/>
            <a:endCxn id="53" idx="1"/>
          </p:cNvCxnSpPr>
          <p:nvPr/>
        </p:nvCxnSpPr>
        <p:spPr>
          <a:xfrm>
            <a:off x="5928306" y="5688659"/>
            <a:ext cx="496195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F01F6420-3682-FB41-AD57-7A84CD31848B}"/>
              </a:ext>
            </a:extLst>
          </p:cNvPr>
          <p:cNvSpPr/>
          <p:nvPr/>
        </p:nvSpPr>
        <p:spPr>
          <a:xfrm>
            <a:off x="9739488" y="4038054"/>
            <a:ext cx="126000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Detect problematic driving</a:t>
            </a:r>
          </a:p>
        </p:txBody>
      </p:sp>
      <p:sp>
        <p:nvSpPr>
          <p:cNvPr id="57" name="Can 56">
            <a:extLst>
              <a:ext uri="{FF2B5EF4-FFF2-40B4-BE49-F238E27FC236}">
                <a16:creationId xmlns:a16="http://schemas.microsoft.com/office/drawing/2014/main" id="{357D9A87-DE4A-AD4A-BC76-C62555F7A93C}"/>
              </a:ext>
            </a:extLst>
          </p:cNvPr>
          <p:cNvSpPr/>
          <p:nvPr/>
        </p:nvSpPr>
        <p:spPr>
          <a:xfrm rot="5400000">
            <a:off x="11780868" y="3700294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problematic</a:t>
            </a:r>
            <a:r>
              <a:rPr lang="de-CH" sz="1000" b="1" dirty="0">
                <a:solidFill>
                  <a:schemeClr val="bg1"/>
                </a:solidFill>
              </a:rPr>
              <a:t>_</a:t>
            </a:r>
            <a:br>
              <a:rPr lang="de-CH" sz="1000" b="1" dirty="0">
                <a:solidFill>
                  <a:schemeClr val="bg1"/>
                </a:solidFill>
              </a:rPr>
            </a:br>
            <a:r>
              <a:rPr lang="de-CH" sz="1000" b="1" dirty="0" err="1">
                <a:solidFill>
                  <a:schemeClr val="bg1"/>
                </a:solidFill>
              </a:rPr>
              <a:t>driving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76AB7D2B-4D72-1F47-9605-3AD0764A1518}"/>
              </a:ext>
            </a:extLst>
          </p:cNvPr>
          <p:cNvCxnSpPr>
            <a:cxnSpLocks/>
            <a:stCxn id="56" idx="3"/>
            <a:endCxn id="57" idx="3"/>
          </p:cNvCxnSpPr>
          <p:nvPr/>
        </p:nvCxnSpPr>
        <p:spPr>
          <a:xfrm>
            <a:off x="10999488" y="4200054"/>
            <a:ext cx="441530" cy="209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F3D8D1B-A2FA-C246-96ED-2EEDB98F6D88}"/>
              </a:ext>
            </a:extLst>
          </p:cNvPr>
          <p:cNvCxnSpPr>
            <a:cxnSpLocks/>
            <a:endCxn id="56" idx="1"/>
          </p:cNvCxnSpPr>
          <p:nvPr/>
        </p:nvCxnSpPr>
        <p:spPr>
          <a:xfrm flipV="1">
            <a:off x="9083488" y="4200054"/>
            <a:ext cx="656000" cy="7216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0" name="Picture 6" descr="hnliches Foto">
            <a:extLst>
              <a:ext uri="{FF2B5EF4-FFF2-40B4-BE49-F238E27FC236}">
                <a16:creationId xmlns:a16="http://schemas.microsoft.com/office/drawing/2014/main" id="{97DA989E-287D-924A-9DD4-FDB6A03D3C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97402" y="3752547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 descr="ksqlDB (@ksqlDB) | Twitter">
            <a:extLst>
              <a:ext uri="{FF2B5EF4-FFF2-40B4-BE49-F238E27FC236}">
                <a16:creationId xmlns:a16="http://schemas.microsoft.com/office/drawing/2014/main" id="{D46F3E99-006D-724D-8374-EE5B668ABF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3966" y="3584359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2EDD856B-CFB5-2041-BB4A-C27F28AD9FA3}"/>
              </a:ext>
            </a:extLst>
          </p:cNvPr>
          <p:cNvSpPr txBox="1"/>
          <p:nvPr/>
        </p:nvSpPr>
        <p:spPr>
          <a:xfrm>
            <a:off x="9499002" y="4479212"/>
            <a:ext cx="1962503" cy="24622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br>
              <a:rPr lang="hr-HR" sz="800" dirty="0"/>
            </a:b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AA4F53A4-9FF2-AB49-9E6D-0DE5E1FC922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471983" y="3646863"/>
            <a:ext cx="409441" cy="211367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pic>
        <p:nvPicPr>
          <p:cNvPr id="66" name="Picture 6" descr="hnliches Foto">
            <a:extLst>
              <a:ext uri="{FF2B5EF4-FFF2-40B4-BE49-F238E27FC236}">
                <a16:creationId xmlns:a16="http://schemas.microsoft.com/office/drawing/2014/main" id="{84558BDF-0688-3C41-B9F6-370C1549A2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6065" y="3690721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2" descr="ksqlDB (@ksqlDB) | Twitter">
            <a:extLst>
              <a:ext uri="{FF2B5EF4-FFF2-40B4-BE49-F238E27FC236}">
                <a16:creationId xmlns:a16="http://schemas.microsoft.com/office/drawing/2014/main" id="{B5E100FC-AFC4-6849-8F6F-EDB13D5005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5523" y="2519564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" name="Rounded Rectangle 67">
            <a:extLst>
              <a:ext uri="{FF2B5EF4-FFF2-40B4-BE49-F238E27FC236}">
                <a16:creationId xmlns:a16="http://schemas.microsoft.com/office/drawing/2014/main" id="{F053FC5E-2FE3-0E47-86E4-01509A0D2A09}"/>
              </a:ext>
            </a:extLst>
          </p:cNvPr>
          <p:cNvSpPr/>
          <p:nvPr/>
        </p:nvSpPr>
        <p:spPr>
          <a:xfrm>
            <a:off x="9317335" y="2896770"/>
            <a:ext cx="967679" cy="288000"/>
          </a:xfrm>
          <a:prstGeom prst="roundRect">
            <a:avLst>
              <a:gd name="adj" fmla="val 19334"/>
            </a:avLst>
          </a:prstGeom>
          <a:solidFill>
            <a:schemeClr val="bg2">
              <a:lumMod val="75000"/>
            </a:schemeClr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Pull query</a:t>
            </a:r>
          </a:p>
        </p:txBody>
      </p:sp>
      <p:cxnSp>
        <p:nvCxnSpPr>
          <p:cNvPr id="69" name="Straight Arrow Connector 60">
            <a:extLst>
              <a:ext uri="{FF2B5EF4-FFF2-40B4-BE49-F238E27FC236}">
                <a16:creationId xmlns:a16="http://schemas.microsoft.com/office/drawing/2014/main" id="{9503E942-2E23-3540-A8A8-ACEE1604CF3A}"/>
              </a:ext>
            </a:extLst>
          </p:cNvPr>
          <p:cNvCxnSpPr>
            <a:cxnSpLocks/>
            <a:stCxn id="68" idx="1"/>
          </p:cNvCxnSpPr>
          <p:nvPr/>
        </p:nvCxnSpPr>
        <p:spPr>
          <a:xfrm rot="10800000" flipV="1">
            <a:off x="8529205" y="3040770"/>
            <a:ext cx="788130" cy="1004500"/>
          </a:xfrm>
          <a:prstGeom prst="curvedConnector2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0" name="Picture 2" descr="ksqlDB (@ksqlDB) | Twitter">
            <a:extLst>
              <a:ext uri="{FF2B5EF4-FFF2-40B4-BE49-F238E27FC236}">
                <a16:creationId xmlns:a16="http://schemas.microsoft.com/office/drawing/2014/main" id="{AD355335-0E11-0E49-A3B1-E1F504BFD4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5" y="2529196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2" descr="ksqlDB (@ksqlDB) | Twitter">
            <a:extLst>
              <a:ext uri="{FF2B5EF4-FFF2-40B4-BE49-F238E27FC236}">
                <a16:creationId xmlns:a16="http://schemas.microsoft.com/office/drawing/2014/main" id="{C90EEBDB-014D-D74E-8464-BE00551BE7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4" y="5113527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26414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tangle 84">
            <a:extLst>
              <a:ext uri="{FF2B5EF4-FFF2-40B4-BE49-F238E27FC236}">
                <a16:creationId xmlns:a16="http://schemas.microsoft.com/office/drawing/2014/main" id="{F70D60BB-761E-A74A-96FF-C31FF8D061D4}"/>
              </a:ext>
            </a:extLst>
          </p:cNvPr>
          <p:cNvSpPr/>
          <p:nvPr/>
        </p:nvSpPr>
        <p:spPr>
          <a:xfrm>
            <a:off x="125356" y="56450"/>
            <a:ext cx="9864030" cy="143281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71C1F0-FF13-2849-9A73-A4BC44121C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8EBD7C1-51EB-4865-9A96-3F34B13A13C1}" type="slidenum">
              <a:rPr lang="de-DE" smtClean="0"/>
              <a:t>8</a:t>
            </a:fld>
            <a:endParaRPr lang="de-DE" dirty="0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AD2DB2B4-F2E1-5949-92E2-99A362A4DCBF}"/>
              </a:ext>
            </a:extLst>
          </p:cNvPr>
          <p:cNvSpPr>
            <a:spLocks/>
          </p:cNvSpPr>
          <p:nvPr/>
        </p:nvSpPr>
        <p:spPr bwMode="auto">
          <a:xfrm>
            <a:off x="451031" y="286077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F1B47E-0C59-0941-8ED8-3736C0D78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769" y="2907529"/>
            <a:ext cx="228600" cy="2286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19AABB4-AE36-9A43-AC75-831EF1220564}"/>
              </a:ext>
            </a:extLst>
          </p:cNvPr>
          <p:cNvCxnSpPr>
            <a:cxnSpLocks/>
            <a:stCxn id="5" idx="3"/>
            <a:endCxn id="18" idx="3"/>
          </p:cNvCxnSpPr>
          <p:nvPr/>
        </p:nvCxnSpPr>
        <p:spPr>
          <a:xfrm>
            <a:off x="1464931" y="3022770"/>
            <a:ext cx="498843" cy="8698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an 7">
            <a:extLst>
              <a:ext uri="{FF2B5EF4-FFF2-40B4-BE49-F238E27FC236}">
                <a16:creationId xmlns:a16="http://schemas.microsoft.com/office/drawing/2014/main" id="{60AEF0FA-C644-084D-9314-A12E7C308ACA}"/>
              </a:ext>
            </a:extLst>
          </p:cNvPr>
          <p:cNvSpPr/>
          <p:nvPr/>
        </p:nvSpPr>
        <p:spPr>
          <a:xfrm rot="5400000">
            <a:off x="5225469" y="257460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vehicle_</a:t>
            </a:r>
          </a:p>
          <a:p>
            <a:pPr algn="ctr"/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tracking_sysA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9" name="AutoShape 4">
            <a:extLst>
              <a:ext uri="{FF2B5EF4-FFF2-40B4-BE49-F238E27FC236}">
                <a16:creationId xmlns:a16="http://schemas.microsoft.com/office/drawing/2014/main" id="{EE4887C3-BB10-8746-AEA9-B5FA7622CC4E}"/>
              </a:ext>
            </a:extLst>
          </p:cNvPr>
          <p:cNvSpPr>
            <a:spLocks/>
          </p:cNvSpPr>
          <p:nvPr/>
        </p:nvSpPr>
        <p:spPr bwMode="auto">
          <a:xfrm>
            <a:off x="448210" y="355928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D2C98DC-4B2C-2643-A63C-749086B17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947" y="3606039"/>
            <a:ext cx="228600" cy="228600"/>
          </a:xfrm>
          <a:prstGeom prst="rect">
            <a:avLst/>
          </a:prstGeom>
        </p:spPr>
      </p:pic>
      <p:cxnSp>
        <p:nvCxnSpPr>
          <p:cNvPr id="11" name="Straight Arrow Connector 58">
            <a:extLst>
              <a:ext uri="{FF2B5EF4-FFF2-40B4-BE49-F238E27FC236}">
                <a16:creationId xmlns:a16="http://schemas.microsoft.com/office/drawing/2014/main" id="{46EBA877-6870-DB4B-8605-30AE118C7C5A}"/>
              </a:ext>
            </a:extLst>
          </p:cNvPr>
          <p:cNvCxnSpPr>
            <a:cxnSpLocks/>
            <a:stCxn id="9" idx="3"/>
            <a:endCxn id="18" idx="3"/>
          </p:cNvCxnSpPr>
          <p:nvPr/>
        </p:nvCxnSpPr>
        <p:spPr>
          <a:xfrm flipV="1">
            <a:off x="1462110" y="3109750"/>
            <a:ext cx="501664" cy="61153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AutoShape 4">
            <a:extLst>
              <a:ext uri="{FF2B5EF4-FFF2-40B4-BE49-F238E27FC236}">
                <a16:creationId xmlns:a16="http://schemas.microsoft.com/office/drawing/2014/main" id="{9EEC5B38-F38E-4E42-A7B8-5FF726BD5CEB}"/>
              </a:ext>
            </a:extLst>
          </p:cNvPr>
          <p:cNvSpPr>
            <a:spLocks/>
          </p:cNvSpPr>
          <p:nvPr/>
        </p:nvSpPr>
        <p:spPr bwMode="auto">
          <a:xfrm>
            <a:off x="454346" y="2414434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87D2E8B-8B69-0E42-89C0-5971B63E5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084" y="2461193"/>
            <a:ext cx="228600" cy="228600"/>
          </a:xfrm>
          <a:prstGeom prst="rect">
            <a:avLst/>
          </a:prstGeom>
        </p:spPr>
      </p:pic>
      <p:cxnSp>
        <p:nvCxnSpPr>
          <p:cNvPr id="14" name="Straight Arrow Connector 6">
            <a:extLst>
              <a:ext uri="{FF2B5EF4-FFF2-40B4-BE49-F238E27FC236}">
                <a16:creationId xmlns:a16="http://schemas.microsoft.com/office/drawing/2014/main" id="{4E6A247C-D624-E04C-8995-428B35C2D14A}"/>
              </a:ext>
            </a:extLst>
          </p:cNvPr>
          <p:cNvCxnSpPr>
            <a:cxnSpLocks/>
            <a:stCxn id="12" idx="3"/>
            <a:endCxn id="18" idx="3"/>
          </p:cNvCxnSpPr>
          <p:nvPr/>
        </p:nvCxnSpPr>
        <p:spPr>
          <a:xfrm>
            <a:off x="1468246" y="2576434"/>
            <a:ext cx="495528" cy="53331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BC0480B-24D7-654D-BB32-432F7E1A0DB0}"/>
              </a:ext>
            </a:extLst>
          </p:cNvPr>
          <p:cNvCxnSpPr>
            <a:cxnSpLocks/>
          </p:cNvCxnSpPr>
          <p:nvPr/>
        </p:nvCxnSpPr>
        <p:spPr>
          <a:xfrm>
            <a:off x="953750" y="3239618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6" name="Picture 6" descr="hnliches Foto">
            <a:extLst>
              <a:ext uri="{FF2B5EF4-FFF2-40B4-BE49-F238E27FC236}">
                <a16:creationId xmlns:a16="http://schemas.microsoft.com/office/drawing/2014/main" id="{20B8458E-2C8F-9A43-813A-DE64C1C35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4522" y="2668410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B606085-2227-0A40-8DE9-29FB6A54A6EF}"/>
              </a:ext>
            </a:extLst>
          </p:cNvPr>
          <p:cNvSpPr txBox="1"/>
          <p:nvPr/>
        </p:nvSpPr>
        <p:spPr>
          <a:xfrm>
            <a:off x="1782984" y="3667822"/>
            <a:ext cx="385869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r>
              <a:rPr lang="hr-HR" sz="800" dirty="0"/>
              <a:t> </a:t>
            </a: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sp>
        <p:nvSpPr>
          <p:cNvPr id="18" name="Can 17">
            <a:extLst>
              <a:ext uri="{FF2B5EF4-FFF2-40B4-BE49-F238E27FC236}">
                <a16:creationId xmlns:a16="http://schemas.microsoft.com/office/drawing/2014/main" id="{5AE7C4CC-0AB2-854E-97AE-2DD1C9A295E8}"/>
              </a:ext>
            </a:extLst>
          </p:cNvPr>
          <p:cNvSpPr/>
          <p:nvPr/>
        </p:nvSpPr>
        <p:spPr>
          <a:xfrm rot="5400000">
            <a:off x="2215774" y="2695750"/>
            <a:ext cx="324000" cy="828000"/>
          </a:xfrm>
          <a:prstGeom prst="can">
            <a:avLst/>
          </a:prstGeom>
          <a:solidFill>
            <a:srgbClr val="F675EC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truck/</a:t>
            </a:r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nn</a:t>
            </a: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/</a:t>
            </a:r>
            <a:br>
              <a:rPr lang="en-GB" sz="1000" b="1" dirty="0">
                <a:solidFill>
                  <a:srgbClr val="FFFFFF"/>
                </a:solidFill>
                <a:ea typeface="ＭＳ Ｐゴシック" charset="0"/>
              </a:rPr>
            </a:b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position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B536D7E-EEE2-3A4B-AE95-C0921522E1F2}"/>
              </a:ext>
            </a:extLst>
          </p:cNvPr>
          <p:cNvSpPr/>
          <p:nvPr/>
        </p:nvSpPr>
        <p:spPr>
          <a:xfrm>
            <a:off x="3481830" y="2947750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37DEA9A-237E-2C4A-B8A2-B307F314CA1E}"/>
              </a:ext>
            </a:extLst>
          </p:cNvPr>
          <p:cNvCxnSpPr>
            <a:cxnSpLocks/>
            <a:stCxn id="18" idx="1"/>
            <a:endCxn id="19" idx="1"/>
          </p:cNvCxnSpPr>
          <p:nvPr/>
        </p:nvCxnSpPr>
        <p:spPr>
          <a:xfrm>
            <a:off x="2791774" y="3109750"/>
            <a:ext cx="690056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890C22E-8E8E-E849-80F8-9B10F5BE555F}"/>
              </a:ext>
            </a:extLst>
          </p:cNvPr>
          <p:cNvCxnSpPr>
            <a:cxnSpLocks/>
            <a:stCxn id="19" idx="3"/>
            <a:endCxn id="8" idx="3"/>
          </p:cNvCxnSpPr>
          <p:nvPr/>
        </p:nvCxnSpPr>
        <p:spPr>
          <a:xfrm>
            <a:off x="4356175" y="3109750"/>
            <a:ext cx="491294" cy="4859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091D6852-2944-4C45-AE56-2F3581E689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6405" y="2663018"/>
            <a:ext cx="497152" cy="223081"/>
          </a:xfrm>
          <a:prstGeom prst="rect">
            <a:avLst/>
          </a:prstGeom>
        </p:spPr>
      </p:pic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E6D52F5C-1449-A74B-A10D-DBE7A93D0364}"/>
              </a:ext>
            </a:extLst>
          </p:cNvPr>
          <p:cNvSpPr/>
          <p:nvPr/>
        </p:nvSpPr>
        <p:spPr>
          <a:xfrm>
            <a:off x="219485" y="1611033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A</a:t>
            </a:r>
          </a:p>
        </p:txBody>
      </p:sp>
      <p:pic>
        <p:nvPicPr>
          <p:cNvPr id="24" name="Picture 2" descr="Truck Icon 869308">
            <a:extLst>
              <a:ext uri="{FF2B5EF4-FFF2-40B4-BE49-F238E27FC236}">
                <a16:creationId xmlns:a16="http://schemas.microsoft.com/office/drawing/2014/main" id="{B999375E-0F76-234F-8E40-72A5CD1DF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548" y="1819703"/>
            <a:ext cx="728404" cy="728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C541895-6281-7D43-8EB0-19F7413EE23E}"/>
              </a:ext>
            </a:extLst>
          </p:cNvPr>
          <p:cNvSpPr txBox="1"/>
          <p:nvPr/>
        </p:nvSpPr>
        <p:spPr>
          <a:xfrm>
            <a:off x="1782984" y="3435210"/>
            <a:ext cx="3687895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98</a:t>
            </a:r>
            <a:r>
              <a:rPr lang="de-CH" sz="800" dirty="0"/>
              <a:t>,</a:t>
            </a:r>
            <a:r>
              <a:rPr lang="hr-HR" sz="800" dirty="0"/>
              <a:t>27</a:t>
            </a:r>
            <a:r>
              <a:rPr lang="de-CH" sz="800" dirty="0"/>
              <a:t>,</a:t>
            </a:r>
            <a:r>
              <a:rPr lang="hr-HR" sz="800" dirty="0"/>
              <a:t>803014426</a:t>
            </a:r>
            <a:r>
              <a:rPr lang="de-CH" sz="800" dirty="0"/>
              <a:t>,</a:t>
            </a:r>
            <a:r>
              <a:rPr lang="hr-HR" sz="800" dirty="0" err="1">
                <a:solidFill>
                  <a:srgbClr val="FF0000"/>
                </a:solidFill>
              </a:rPr>
              <a:t>Normal</a:t>
            </a:r>
            <a:r>
              <a:rPr lang="de-CH" sz="800" dirty="0"/>
              <a:t>,</a:t>
            </a:r>
            <a:r>
              <a:rPr lang="hr-HR" sz="800" dirty="0"/>
              <a:t>38.65</a:t>
            </a:r>
            <a:r>
              <a:rPr lang="de-CH" sz="800" dirty="0"/>
              <a:t>,</a:t>
            </a:r>
            <a:r>
              <a:rPr lang="hr-HR" sz="800" dirty="0"/>
              <a:t>90.21</a:t>
            </a:r>
            <a:r>
              <a:rPr lang="de-CH" sz="800" dirty="0"/>
              <a:t>,</a:t>
            </a:r>
            <a:r>
              <a:rPr lang="hr-HR" sz="800" dirty="0"/>
              <a:t>5187297736652502631</a:t>
            </a:r>
            <a:endParaRPr lang="en-US" sz="800" dirty="0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4353F580-85BC-F342-9F4D-CD513FE67591}"/>
              </a:ext>
            </a:extLst>
          </p:cNvPr>
          <p:cNvSpPr/>
          <p:nvPr/>
        </p:nvSpPr>
        <p:spPr>
          <a:xfrm>
            <a:off x="6429954" y="2951276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sp>
        <p:nvSpPr>
          <p:cNvPr id="27" name="Can 26">
            <a:extLst>
              <a:ext uri="{FF2B5EF4-FFF2-40B4-BE49-F238E27FC236}">
                <a16:creationId xmlns:a16="http://schemas.microsoft.com/office/drawing/2014/main" id="{4E0A4F4E-CE67-F445-A46E-D5C7C631A7E5}"/>
              </a:ext>
            </a:extLst>
          </p:cNvPr>
          <p:cNvSpPr/>
          <p:nvPr/>
        </p:nvSpPr>
        <p:spPr>
          <a:xfrm rot="5400000">
            <a:off x="8377290" y="3663072"/>
            <a:ext cx="324000" cy="1088396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t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vehicle</a:t>
            </a:r>
            <a:r>
              <a:rPr lang="de-CH" sz="1000" b="1" dirty="0">
                <a:solidFill>
                  <a:schemeClr val="bg1"/>
                </a:solidFill>
                <a:cs typeface="Arial" panose="020B0604020202020204" pitchFamily="34" charset="0"/>
              </a:rPr>
              <a:t>_</a:t>
            </a:r>
          </a:p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tracking_refined</a:t>
            </a:r>
            <a:endParaRPr lang="en-US" sz="1000" b="1" dirty="0" err="1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C5D05F7-39A8-144D-8180-A36499CFE976}"/>
              </a:ext>
            </a:extLst>
          </p:cNvPr>
          <p:cNvCxnSpPr>
            <a:cxnSpLocks/>
            <a:endCxn id="26" idx="1"/>
          </p:cNvCxnSpPr>
          <p:nvPr/>
        </p:nvCxnSpPr>
        <p:spPr>
          <a:xfrm flipV="1">
            <a:off x="5927469" y="3113276"/>
            <a:ext cx="502485" cy="1333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5">
            <a:extLst>
              <a:ext uri="{FF2B5EF4-FFF2-40B4-BE49-F238E27FC236}">
                <a16:creationId xmlns:a16="http://schemas.microsoft.com/office/drawing/2014/main" id="{794E3951-E087-714B-8B66-3B0AFFBF513F}"/>
              </a:ext>
            </a:extLst>
          </p:cNvPr>
          <p:cNvCxnSpPr>
            <a:cxnSpLocks/>
            <a:stCxn id="26" idx="3"/>
            <a:endCxn id="27" idx="3"/>
          </p:cNvCxnSpPr>
          <p:nvPr/>
        </p:nvCxnSpPr>
        <p:spPr>
          <a:xfrm>
            <a:off x="7304299" y="3113276"/>
            <a:ext cx="690793" cy="1093994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Can 30">
            <a:extLst>
              <a:ext uri="{FF2B5EF4-FFF2-40B4-BE49-F238E27FC236}">
                <a16:creationId xmlns:a16="http://schemas.microsoft.com/office/drawing/2014/main" id="{F8AC3CBD-C676-964E-BA30-3DD744CA8330}"/>
              </a:ext>
            </a:extLst>
          </p:cNvPr>
          <p:cNvSpPr/>
          <p:nvPr/>
        </p:nvSpPr>
        <p:spPr>
          <a:xfrm rot="5400000">
            <a:off x="5226306" y="514865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vehicle_</a:t>
            </a:r>
          </a:p>
          <a:p>
            <a:pPr algn="ctr"/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tracking_sysB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32" name="AutoShape 4">
            <a:extLst>
              <a:ext uri="{FF2B5EF4-FFF2-40B4-BE49-F238E27FC236}">
                <a16:creationId xmlns:a16="http://schemas.microsoft.com/office/drawing/2014/main" id="{2C18A947-5A38-6F47-9DC9-FA1E9F788D44}"/>
              </a:ext>
            </a:extLst>
          </p:cNvPr>
          <p:cNvSpPr>
            <a:spLocks/>
          </p:cNvSpPr>
          <p:nvPr/>
        </p:nvSpPr>
        <p:spPr bwMode="auto">
          <a:xfrm>
            <a:off x="387320" y="542530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5DD31F6D-B164-4E41-B485-61DFF7C333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058" y="5472062"/>
            <a:ext cx="228600" cy="228600"/>
          </a:xfrm>
          <a:prstGeom prst="rect">
            <a:avLst/>
          </a:prstGeom>
        </p:spPr>
      </p:pic>
      <p:cxnSp>
        <p:nvCxnSpPr>
          <p:cNvPr id="34" name="Straight Arrow Connector 6">
            <a:extLst>
              <a:ext uri="{FF2B5EF4-FFF2-40B4-BE49-F238E27FC236}">
                <a16:creationId xmlns:a16="http://schemas.microsoft.com/office/drawing/2014/main" id="{5CB41275-2DC8-5D4F-9450-7DE4BFDF82E5}"/>
              </a:ext>
            </a:extLst>
          </p:cNvPr>
          <p:cNvCxnSpPr>
            <a:cxnSpLocks/>
            <a:stCxn id="32" idx="3"/>
            <a:endCxn id="42" idx="1"/>
          </p:cNvCxnSpPr>
          <p:nvPr/>
        </p:nvCxnSpPr>
        <p:spPr>
          <a:xfrm>
            <a:off x="1401220" y="5587303"/>
            <a:ext cx="445502" cy="9627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AutoShape 4">
            <a:extLst>
              <a:ext uri="{FF2B5EF4-FFF2-40B4-BE49-F238E27FC236}">
                <a16:creationId xmlns:a16="http://schemas.microsoft.com/office/drawing/2014/main" id="{A8DDBAA9-6AFD-AF42-9B69-3CB80C860EB8}"/>
              </a:ext>
            </a:extLst>
          </p:cNvPr>
          <p:cNvSpPr>
            <a:spLocks/>
          </p:cNvSpPr>
          <p:nvPr/>
        </p:nvSpPr>
        <p:spPr bwMode="auto">
          <a:xfrm>
            <a:off x="384499" y="616152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F851FE55-DF6C-AD40-A7C4-AB1A69557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236" y="6208282"/>
            <a:ext cx="228600" cy="228600"/>
          </a:xfrm>
          <a:prstGeom prst="rect">
            <a:avLst/>
          </a:prstGeom>
        </p:spPr>
      </p:pic>
      <p:cxnSp>
        <p:nvCxnSpPr>
          <p:cNvPr id="37" name="Straight Arrow Connector 58">
            <a:extLst>
              <a:ext uri="{FF2B5EF4-FFF2-40B4-BE49-F238E27FC236}">
                <a16:creationId xmlns:a16="http://schemas.microsoft.com/office/drawing/2014/main" id="{08FAC785-B737-1C4F-B901-75FD5CDD3384}"/>
              </a:ext>
            </a:extLst>
          </p:cNvPr>
          <p:cNvCxnSpPr>
            <a:cxnSpLocks/>
            <a:stCxn id="35" idx="3"/>
            <a:endCxn id="42" idx="1"/>
          </p:cNvCxnSpPr>
          <p:nvPr/>
        </p:nvCxnSpPr>
        <p:spPr>
          <a:xfrm flipV="1">
            <a:off x="1398399" y="5683574"/>
            <a:ext cx="448323" cy="639949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AutoShape 4">
            <a:extLst>
              <a:ext uri="{FF2B5EF4-FFF2-40B4-BE49-F238E27FC236}">
                <a16:creationId xmlns:a16="http://schemas.microsoft.com/office/drawing/2014/main" id="{DD3294A2-02E6-664B-AD07-1A2BC5025299}"/>
              </a:ext>
            </a:extLst>
          </p:cNvPr>
          <p:cNvSpPr>
            <a:spLocks/>
          </p:cNvSpPr>
          <p:nvPr/>
        </p:nvSpPr>
        <p:spPr bwMode="auto">
          <a:xfrm>
            <a:off x="390635" y="496011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B6642AB5-5547-454E-B47C-A015D021E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373" y="5006872"/>
            <a:ext cx="228600" cy="228600"/>
          </a:xfrm>
          <a:prstGeom prst="rect">
            <a:avLst/>
          </a:prstGeom>
        </p:spPr>
      </p:pic>
      <p:cxnSp>
        <p:nvCxnSpPr>
          <p:cNvPr id="40" name="Straight Arrow Connector 6">
            <a:extLst>
              <a:ext uri="{FF2B5EF4-FFF2-40B4-BE49-F238E27FC236}">
                <a16:creationId xmlns:a16="http://schemas.microsoft.com/office/drawing/2014/main" id="{485FD80B-3C84-B544-81F3-597E30AF24DA}"/>
              </a:ext>
            </a:extLst>
          </p:cNvPr>
          <p:cNvCxnSpPr>
            <a:cxnSpLocks/>
            <a:stCxn id="38" idx="3"/>
            <a:endCxn id="42" idx="1"/>
          </p:cNvCxnSpPr>
          <p:nvPr/>
        </p:nvCxnSpPr>
        <p:spPr>
          <a:xfrm>
            <a:off x="1404535" y="5122113"/>
            <a:ext cx="442187" cy="56146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6F0E285-DFAA-054D-9EBB-846ED5FF95B1}"/>
              </a:ext>
            </a:extLst>
          </p:cNvPr>
          <p:cNvCxnSpPr>
            <a:cxnSpLocks/>
          </p:cNvCxnSpPr>
          <p:nvPr/>
        </p:nvCxnSpPr>
        <p:spPr>
          <a:xfrm>
            <a:off x="891449" y="5790665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2" name="AutoShape 4">
            <a:extLst>
              <a:ext uri="{FF2B5EF4-FFF2-40B4-BE49-F238E27FC236}">
                <a16:creationId xmlns:a16="http://schemas.microsoft.com/office/drawing/2014/main" id="{12A503F3-74F2-F74C-816E-599A9C4C21CF}"/>
              </a:ext>
            </a:extLst>
          </p:cNvPr>
          <p:cNvSpPr>
            <a:spLocks/>
          </p:cNvSpPr>
          <p:nvPr/>
        </p:nvSpPr>
        <p:spPr bwMode="auto">
          <a:xfrm>
            <a:off x="1846722" y="5521574"/>
            <a:ext cx="512744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Gateway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14CEC0BB-0DC4-5147-ACE3-54EA6A632529}"/>
              </a:ext>
            </a:extLst>
          </p:cNvPr>
          <p:cNvSpPr/>
          <p:nvPr/>
        </p:nvSpPr>
        <p:spPr>
          <a:xfrm>
            <a:off x="3559083" y="5539083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sp>
        <p:nvSpPr>
          <p:cNvPr id="44" name="Multi-document 43">
            <a:extLst>
              <a:ext uri="{FF2B5EF4-FFF2-40B4-BE49-F238E27FC236}">
                <a16:creationId xmlns:a16="http://schemas.microsoft.com/office/drawing/2014/main" id="{5DA4FF16-2849-DC47-A300-3EA0419BBE56}"/>
              </a:ext>
            </a:extLst>
          </p:cNvPr>
          <p:cNvSpPr/>
          <p:nvPr/>
        </p:nvSpPr>
        <p:spPr>
          <a:xfrm>
            <a:off x="2544227" y="5517731"/>
            <a:ext cx="550513" cy="337512"/>
          </a:xfrm>
          <a:prstGeom prst="flowChartMultidocumen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log</a:t>
            </a:r>
          </a:p>
        </p:txBody>
      </p:sp>
      <p:cxnSp>
        <p:nvCxnSpPr>
          <p:cNvPr id="45" name="Straight Arrow Connector 6">
            <a:extLst>
              <a:ext uri="{FF2B5EF4-FFF2-40B4-BE49-F238E27FC236}">
                <a16:creationId xmlns:a16="http://schemas.microsoft.com/office/drawing/2014/main" id="{6172F4EB-96EF-3148-896C-1BB68297AD37}"/>
              </a:ext>
            </a:extLst>
          </p:cNvPr>
          <p:cNvCxnSpPr>
            <a:cxnSpLocks/>
            <a:stCxn id="42" idx="3"/>
            <a:endCxn id="44" idx="1"/>
          </p:cNvCxnSpPr>
          <p:nvPr/>
        </p:nvCxnSpPr>
        <p:spPr>
          <a:xfrm>
            <a:off x="2359466" y="5683574"/>
            <a:ext cx="184761" cy="2913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00EE17C-C67B-644D-AEC2-3D38EFE67BB9}"/>
              </a:ext>
            </a:extLst>
          </p:cNvPr>
          <p:cNvCxnSpPr>
            <a:cxnSpLocks/>
            <a:stCxn id="44" idx="3"/>
            <a:endCxn id="43" idx="1"/>
          </p:cNvCxnSpPr>
          <p:nvPr/>
        </p:nvCxnSpPr>
        <p:spPr>
          <a:xfrm>
            <a:off x="3094740" y="5686487"/>
            <a:ext cx="464343" cy="14596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5005DBE-FE9B-AB4F-91CA-DE782DB166B3}"/>
              </a:ext>
            </a:extLst>
          </p:cNvPr>
          <p:cNvCxnSpPr>
            <a:cxnSpLocks/>
            <a:stCxn id="43" idx="3"/>
            <a:endCxn id="31" idx="3"/>
          </p:cNvCxnSpPr>
          <p:nvPr/>
        </p:nvCxnSpPr>
        <p:spPr>
          <a:xfrm flipV="1">
            <a:off x="4433428" y="5688659"/>
            <a:ext cx="414878" cy="12424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8" name="Picture 6" descr="hnliches Foto">
            <a:extLst>
              <a:ext uri="{FF2B5EF4-FFF2-40B4-BE49-F238E27FC236}">
                <a16:creationId xmlns:a16="http://schemas.microsoft.com/office/drawing/2014/main" id="{6456B503-D2C0-7541-A4C1-357BFBC425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523" y="5227551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8D576F1D-0B19-5340-A3F5-608D8851C251}"/>
              </a:ext>
            </a:extLst>
          </p:cNvPr>
          <p:cNvSpPr/>
          <p:nvPr/>
        </p:nvSpPr>
        <p:spPr>
          <a:xfrm>
            <a:off x="230115" y="4241269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B</a:t>
            </a:r>
          </a:p>
        </p:txBody>
      </p:sp>
      <p:pic>
        <p:nvPicPr>
          <p:cNvPr id="50" name="Picture 4" descr="Truck Icon 2300420">
            <a:extLst>
              <a:ext uri="{FF2B5EF4-FFF2-40B4-BE49-F238E27FC236}">
                <a16:creationId xmlns:a16="http://schemas.microsoft.com/office/drawing/2014/main" id="{0DFE3D3B-CE6C-4C4F-B3F1-8B5B7DC53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057" y="4446149"/>
            <a:ext cx="566754" cy="566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F08B414B-5BAE-9C45-8A3B-4A3D3EA7FD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66268" y="5061596"/>
            <a:ext cx="848906" cy="351271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E3F2A3B8-4BE6-8545-8C98-15B7DB76B575}"/>
              </a:ext>
            </a:extLst>
          </p:cNvPr>
          <p:cNvSpPr txBox="1"/>
          <p:nvPr/>
        </p:nvSpPr>
        <p:spPr>
          <a:xfrm>
            <a:off x="1920973" y="6057588"/>
            <a:ext cx="386523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SystemB,1599406885795,52,24,1565885487,</a:t>
            </a:r>
            <a:r>
              <a:rPr lang="hr-HR" sz="800" dirty="0">
                <a:solidFill>
                  <a:srgbClr val="FF0000"/>
                </a:solidFill>
              </a:rPr>
              <a:t>Normal</a:t>
            </a:r>
            <a:r>
              <a:rPr lang="hr-HR" sz="800" dirty="0"/>
              <a:t>,39.72:-90.24,-8148315682134694067</a:t>
            </a:r>
            <a:endParaRPr lang="en-US" sz="800" dirty="0"/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F9E82876-5DB3-2B41-8CD6-2B903D8ABE08}"/>
              </a:ext>
            </a:extLst>
          </p:cNvPr>
          <p:cNvSpPr/>
          <p:nvPr/>
        </p:nvSpPr>
        <p:spPr>
          <a:xfrm>
            <a:off x="6424501" y="5526659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cxnSp>
        <p:nvCxnSpPr>
          <p:cNvPr id="54" name="Straight Arrow Connector 112">
            <a:extLst>
              <a:ext uri="{FF2B5EF4-FFF2-40B4-BE49-F238E27FC236}">
                <a16:creationId xmlns:a16="http://schemas.microsoft.com/office/drawing/2014/main" id="{295CEA3B-A3DE-CE4F-9946-94E2AF009B97}"/>
              </a:ext>
            </a:extLst>
          </p:cNvPr>
          <p:cNvCxnSpPr>
            <a:cxnSpLocks/>
            <a:stCxn id="53" idx="3"/>
            <a:endCxn id="27" idx="3"/>
          </p:cNvCxnSpPr>
          <p:nvPr/>
        </p:nvCxnSpPr>
        <p:spPr>
          <a:xfrm flipV="1">
            <a:off x="7298846" y="4207270"/>
            <a:ext cx="696246" cy="1481389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7F8D71F4-E9C8-9F40-AB7C-7B586BFA7AF9}"/>
              </a:ext>
            </a:extLst>
          </p:cNvPr>
          <p:cNvCxnSpPr>
            <a:cxnSpLocks/>
            <a:endCxn id="53" idx="1"/>
          </p:cNvCxnSpPr>
          <p:nvPr/>
        </p:nvCxnSpPr>
        <p:spPr>
          <a:xfrm>
            <a:off x="5928306" y="5688659"/>
            <a:ext cx="496195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F01F6420-3682-FB41-AD57-7A84CD31848B}"/>
              </a:ext>
            </a:extLst>
          </p:cNvPr>
          <p:cNvSpPr/>
          <p:nvPr/>
        </p:nvSpPr>
        <p:spPr>
          <a:xfrm>
            <a:off x="9739488" y="4038054"/>
            <a:ext cx="126000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Detect problematic driving</a:t>
            </a:r>
          </a:p>
        </p:txBody>
      </p:sp>
      <p:sp>
        <p:nvSpPr>
          <p:cNvPr id="57" name="Can 56">
            <a:extLst>
              <a:ext uri="{FF2B5EF4-FFF2-40B4-BE49-F238E27FC236}">
                <a16:creationId xmlns:a16="http://schemas.microsoft.com/office/drawing/2014/main" id="{357D9A87-DE4A-AD4A-BC76-C62555F7A93C}"/>
              </a:ext>
            </a:extLst>
          </p:cNvPr>
          <p:cNvSpPr/>
          <p:nvPr/>
        </p:nvSpPr>
        <p:spPr>
          <a:xfrm rot="5400000">
            <a:off x="11780868" y="3700294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problematic</a:t>
            </a:r>
            <a:r>
              <a:rPr lang="de-CH" sz="1000" b="1" dirty="0">
                <a:solidFill>
                  <a:schemeClr val="bg1"/>
                </a:solidFill>
              </a:rPr>
              <a:t>_</a:t>
            </a:r>
            <a:br>
              <a:rPr lang="de-CH" sz="1000" b="1" dirty="0">
                <a:solidFill>
                  <a:schemeClr val="bg1"/>
                </a:solidFill>
              </a:rPr>
            </a:br>
            <a:r>
              <a:rPr lang="de-CH" sz="1000" b="1" dirty="0" err="1">
                <a:solidFill>
                  <a:schemeClr val="bg1"/>
                </a:solidFill>
              </a:rPr>
              <a:t>driving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76AB7D2B-4D72-1F47-9605-3AD0764A1518}"/>
              </a:ext>
            </a:extLst>
          </p:cNvPr>
          <p:cNvCxnSpPr>
            <a:cxnSpLocks/>
            <a:stCxn id="56" idx="3"/>
            <a:endCxn id="57" idx="3"/>
          </p:cNvCxnSpPr>
          <p:nvPr/>
        </p:nvCxnSpPr>
        <p:spPr>
          <a:xfrm>
            <a:off x="10999488" y="4200054"/>
            <a:ext cx="441530" cy="209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F3D8D1B-A2FA-C246-96ED-2EEDB98F6D88}"/>
              </a:ext>
            </a:extLst>
          </p:cNvPr>
          <p:cNvCxnSpPr>
            <a:cxnSpLocks/>
            <a:stCxn id="27" idx="1"/>
            <a:endCxn id="56" idx="1"/>
          </p:cNvCxnSpPr>
          <p:nvPr/>
        </p:nvCxnSpPr>
        <p:spPr>
          <a:xfrm flipV="1">
            <a:off x="9083488" y="4200054"/>
            <a:ext cx="656000" cy="7216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0" name="Picture 6" descr="hnliches Foto">
            <a:extLst>
              <a:ext uri="{FF2B5EF4-FFF2-40B4-BE49-F238E27FC236}">
                <a16:creationId xmlns:a16="http://schemas.microsoft.com/office/drawing/2014/main" id="{97DA989E-287D-924A-9DD4-FDB6A03D3C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97402" y="3752547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 descr="ksqlDB (@ksqlDB) | Twitter">
            <a:extLst>
              <a:ext uri="{FF2B5EF4-FFF2-40B4-BE49-F238E27FC236}">
                <a16:creationId xmlns:a16="http://schemas.microsoft.com/office/drawing/2014/main" id="{D46F3E99-006D-724D-8374-EE5B668ABF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3966" y="3584359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2EDD856B-CFB5-2041-BB4A-C27F28AD9FA3}"/>
              </a:ext>
            </a:extLst>
          </p:cNvPr>
          <p:cNvSpPr txBox="1"/>
          <p:nvPr/>
        </p:nvSpPr>
        <p:spPr>
          <a:xfrm>
            <a:off x="9499002" y="4479212"/>
            <a:ext cx="1962503" cy="24622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br>
              <a:rPr lang="hr-HR" sz="800" dirty="0"/>
            </a:b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AA4F53A4-9FF2-AB49-9E6D-0DE5E1FC922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471983" y="3646863"/>
            <a:ext cx="409441" cy="211367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sp>
        <p:nvSpPr>
          <p:cNvPr id="64" name="Can 63">
            <a:extLst>
              <a:ext uri="{FF2B5EF4-FFF2-40B4-BE49-F238E27FC236}">
                <a16:creationId xmlns:a16="http://schemas.microsoft.com/office/drawing/2014/main" id="{6FD811EA-8283-4047-AC09-481F764A1A46}"/>
              </a:ext>
            </a:extLst>
          </p:cNvPr>
          <p:cNvSpPr/>
          <p:nvPr/>
        </p:nvSpPr>
        <p:spPr>
          <a:xfrm>
            <a:off x="1685459" y="602389"/>
            <a:ext cx="664369" cy="375280"/>
          </a:xfrm>
          <a:prstGeom prst="can">
            <a:avLst>
              <a:gd name="adj" fmla="val 19366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tx1"/>
                </a:solidFill>
              </a:rPr>
              <a:t>Truck</a:t>
            </a:r>
          </a:p>
          <a:p>
            <a:pPr algn="ctr"/>
            <a:r>
              <a:rPr lang="en-GB" sz="900" dirty="0">
                <a:solidFill>
                  <a:schemeClr val="tx1"/>
                </a:solidFill>
              </a:rPr>
              <a:t>Driver</a:t>
            </a:r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A60E59E5-42EC-D547-9BB5-EC9139A2634F}"/>
              </a:ext>
            </a:extLst>
          </p:cNvPr>
          <p:cNvSpPr/>
          <p:nvPr/>
        </p:nvSpPr>
        <p:spPr>
          <a:xfrm>
            <a:off x="3565503" y="628029"/>
            <a:ext cx="90083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err="1">
                <a:solidFill>
                  <a:schemeClr val="bg1"/>
                </a:solidFill>
              </a:rPr>
              <a:t>jdbc</a:t>
            </a:r>
            <a:r>
              <a:rPr lang="en-US" sz="1000" b="1" dirty="0">
                <a:solidFill>
                  <a:schemeClr val="bg1"/>
                </a:solidFill>
              </a:rPr>
              <a:t>-source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C34DCE50-C383-804F-8E5E-65B87BBAB3FE}"/>
              </a:ext>
            </a:extLst>
          </p:cNvPr>
          <p:cNvCxnSpPr>
            <a:cxnSpLocks/>
            <a:stCxn id="64" idx="4"/>
            <a:endCxn id="65" idx="1"/>
          </p:cNvCxnSpPr>
          <p:nvPr/>
        </p:nvCxnSpPr>
        <p:spPr>
          <a:xfrm>
            <a:off x="2349828" y="790029"/>
            <a:ext cx="1215675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9569CC22-A58D-C340-948B-E5A4D0ACDD69}"/>
              </a:ext>
            </a:extLst>
          </p:cNvPr>
          <p:cNvCxnSpPr>
            <a:cxnSpLocks/>
            <a:stCxn id="65" idx="3"/>
            <a:endCxn id="72" idx="3"/>
          </p:cNvCxnSpPr>
          <p:nvPr/>
        </p:nvCxnSpPr>
        <p:spPr>
          <a:xfrm flipV="1">
            <a:off x="4466333" y="774392"/>
            <a:ext cx="3528759" cy="15637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9E36730A-B50C-DC47-8CB0-F7C9811B0C58}"/>
              </a:ext>
            </a:extLst>
          </p:cNvPr>
          <p:cNvSpPr txBox="1"/>
          <p:nvPr/>
        </p:nvSpPr>
        <p:spPr>
          <a:xfrm>
            <a:off x="903201" y="1109657"/>
            <a:ext cx="2233601" cy="12311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800" dirty="0"/>
              <a:t>21, Walter, Ward, Y, 24-JUL-85, 2017-10-02 15:19:00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6E00B681-2DE5-8E45-9E79-78A14D56E094}"/>
              </a:ext>
            </a:extLst>
          </p:cNvPr>
          <p:cNvSpPr txBox="1"/>
          <p:nvPr/>
        </p:nvSpPr>
        <p:spPr>
          <a:xfrm>
            <a:off x="7218656" y="1057786"/>
            <a:ext cx="2704833" cy="24622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it-IT" sz="800" dirty="0"/>
              <a:t>{</a:t>
            </a:r>
            <a:r>
              <a:rPr lang="mr-IN" sz="800" dirty="0"/>
              <a:t>"</a:t>
            </a:r>
            <a:r>
              <a:rPr lang="it-IT" sz="800" dirty="0"/>
              <a:t>id</a:t>
            </a:r>
            <a:r>
              <a:rPr lang="mr-IN" sz="800" dirty="0"/>
              <a:t>"</a:t>
            </a:r>
            <a:r>
              <a:rPr lang="it-IT" sz="800" dirty="0"/>
              <a:t>:21,</a:t>
            </a:r>
            <a:r>
              <a:rPr lang="mr-IN" sz="800" dirty="0"/>
              <a:t>"</a:t>
            </a:r>
            <a:r>
              <a:rPr lang="it-IT" sz="800" dirty="0" err="1"/>
              <a:t>firstName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Walter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lastName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 err="1"/>
              <a:t>Ward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available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Y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birthdate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24-JUL-85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last_update</a:t>
            </a:r>
            <a:r>
              <a:rPr lang="mr-IN" sz="800" dirty="0"/>
              <a:t>"</a:t>
            </a:r>
            <a:r>
              <a:rPr lang="it-IT" sz="800" dirty="0"/>
              <a:t>:1506923052012}</a:t>
            </a:r>
            <a:endParaRPr lang="en-US" sz="800" dirty="0"/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FC8149BD-9638-C943-BA9D-6CBCFF9F96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7342" y="190421"/>
            <a:ext cx="497152" cy="223081"/>
          </a:xfrm>
          <a:prstGeom prst="rect">
            <a:avLst/>
          </a:prstGeom>
        </p:spPr>
      </p:pic>
      <p:pic>
        <p:nvPicPr>
          <p:cNvPr id="71" name="Picture 6" descr="hnliches Foto">
            <a:extLst>
              <a:ext uri="{FF2B5EF4-FFF2-40B4-BE49-F238E27FC236}">
                <a16:creationId xmlns:a16="http://schemas.microsoft.com/office/drawing/2014/main" id="{2CDF7DB0-C21F-2643-A617-3E84D733C0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2516" y="249522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" name="Can 71">
            <a:extLst>
              <a:ext uri="{FF2B5EF4-FFF2-40B4-BE49-F238E27FC236}">
                <a16:creationId xmlns:a16="http://schemas.microsoft.com/office/drawing/2014/main" id="{A6376D88-3C92-FE47-8AD2-B7B4328B02D7}"/>
              </a:ext>
            </a:extLst>
          </p:cNvPr>
          <p:cNvSpPr/>
          <p:nvPr/>
        </p:nvSpPr>
        <p:spPr>
          <a:xfrm rot="5400000">
            <a:off x="8319092" y="288392"/>
            <a:ext cx="324000" cy="972000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truck_driver</a:t>
            </a:r>
            <a:endParaRPr lang="en-US" sz="1000" b="1" dirty="0" err="1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09866769-FF33-B341-9285-54C971248FCC}"/>
              </a:ext>
            </a:extLst>
          </p:cNvPr>
          <p:cNvSpPr/>
          <p:nvPr/>
        </p:nvSpPr>
        <p:spPr>
          <a:xfrm>
            <a:off x="219485" y="189300"/>
            <a:ext cx="3010639" cy="1234191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Dispatching</a:t>
            </a:r>
            <a:endParaRPr lang="en-US" sz="1100" dirty="0"/>
          </a:p>
        </p:txBody>
      </p:sp>
      <p:pic>
        <p:nvPicPr>
          <p:cNvPr id="88" name="Picture 6" descr="hnliches Foto">
            <a:extLst>
              <a:ext uri="{FF2B5EF4-FFF2-40B4-BE49-F238E27FC236}">
                <a16:creationId xmlns:a16="http://schemas.microsoft.com/office/drawing/2014/main" id="{73A5F457-9E04-4243-BF44-2278113C8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6065" y="3690721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" name="Picture 2" descr="ksqlDB (@ksqlDB) | Twitter">
            <a:extLst>
              <a:ext uri="{FF2B5EF4-FFF2-40B4-BE49-F238E27FC236}">
                <a16:creationId xmlns:a16="http://schemas.microsoft.com/office/drawing/2014/main" id="{E8AA5ADD-FD45-9641-8FF0-54DD22D70E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5523" y="2519564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0" name="Rounded Rectangle 89">
            <a:extLst>
              <a:ext uri="{FF2B5EF4-FFF2-40B4-BE49-F238E27FC236}">
                <a16:creationId xmlns:a16="http://schemas.microsoft.com/office/drawing/2014/main" id="{EC9EB75E-FCB0-834B-8A7D-20AD92675270}"/>
              </a:ext>
            </a:extLst>
          </p:cNvPr>
          <p:cNvSpPr/>
          <p:nvPr/>
        </p:nvSpPr>
        <p:spPr>
          <a:xfrm>
            <a:off x="9317335" y="2896770"/>
            <a:ext cx="967679" cy="288000"/>
          </a:xfrm>
          <a:prstGeom prst="roundRect">
            <a:avLst>
              <a:gd name="adj" fmla="val 19334"/>
            </a:avLst>
          </a:prstGeom>
          <a:solidFill>
            <a:schemeClr val="bg2">
              <a:lumMod val="75000"/>
            </a:schemeClr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Pull query</a:t>
            </a:r>
          </a:p>
        </p:txBody>
      </p:sp>
      <p:cxnSp>
        <p:nvCxnSpPr>
          <p:cNvPr id="91" name="Straight Arrow Connector 60">
            <a:extLst>
              <a:ext uri="{FF2B5EF4-FFF2-40B4-BE49-F238E27FC236}">
                <a16:creationId xmlns:a16="http://schemas.microsoft.com/office/drawing/2014/main" id="{A53420E8-9F1E-F64B-9919-FE806FE1327F}"/>
              </a:ext>
            </a:extLst>
          </p:cNvPr>
          <p:cNvCxnSpPr>
            <a:cxnSpLocks/>
            <a:stCxn id="90" idx="1"/>
          </p:cNvCxnSpPr>
          <p:nvPr/>
        </p:nvCxnSpPr>
        <p:spPr>
          <a:xfrm rot="10800000" flipV="1">
            <a:off x="8529205" y="3040770"/>
            <a:ext cx="788130" cy="1004500"/>
          </a:xfrm>
          <a:prstGeom prst="curvedConnector2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2" name="Picture 2" descr="ksqlDB (@ksqlDB) | Twitter">
            <a:extLst>
              <a:ext uri="{FF2B5EF4-FFF2-40B4-BE49-F238E27FC236}">
                <a16:creationId xmlns:a16="http://schemas.microsoft.com/office/drawing/2014/main" id="{5FB4E03A-CE83-A24B-B885-255C330B03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5" y="2529196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" name="Picture 2" descr="ksqlDB (@ksqlDB) | Twitter">
            <a:extLst>
              <a:ext uri="{FF2B5EF4-FFF2-40B4-BE49-F238E27FC236}">
                <a16:creationId xmlns:a16="http://schemas.microsoft.com/office/drawing/2014/main" id="{F2933C37-7B7A-3A4B-B486-A80AEF05C1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4" y="5113527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1597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tangle 84">
            <a:extLst>
              <a:ext uri="{FF2B5EF4-FFF2-40B4-BE49-F238E27FC236}">
                <a16:creationId xmlns:a16="http://schemas.microsoft.com/office/drawing/2014/main" id="{8D163AA9-9606-DD41-AF9F-34FB478426B1}"/>
              </a:ext>
            </a:extLst>
          </p:cNvPr>
          <p:cNvSpPr/>
          <p:nvPr/>
        </p:nvSpPr>
        <p:spPr>
          <a:xfrm>
            <a:off x="12053185" y="2140216"/>
            <a:ext cx="4451832" cy="244209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71C1F0-FF13-2849-9A73-A4BC44121C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8EBD7C1-51EB-4865-9A96-3F34B13A13C1}" type="slidenum">
              <a:rPr lang="de-DE" smtClean="0"/>
              <a:t>9</a:t>
            </a:fld>
            <a:endParaRPr lang="de-DE" dirty="0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AD2DB2B4-F2E1-5949-92E2-99A362A4DCBF}"/>
              </a:ext>
            </a:extLst>
          </p:cNvPr>
          <p:cNvSpPr>
            <a:spLocks/>
          </p:cNvSpPr>
          <p:nvPr/>
        </p:nvSpPr>
        <p:spPr bwMode="auto">
          <a:xfrm>
            <a:off x="451031" y="286077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F1B47E-0C59-0941-8ED8-3736C0D78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769" y="2907529"/>
            <a:ext cx="228600" cy="2286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19AABB4-AE36-9A43-AC75-831EF1220564}"/>
              </a:ext>
            </a:extLst>
          </p:cNvPr>
          <p:cNvCxnSpPr>
            <a:cxnSpLocks/>
            <a:stCxn id="5" idx="3"/>
            <a:endCxn id="18" idx="3"/>
          </p:cNvCxnSpPr>
          <p:nvPr/>
        </p:nvCxnSpPr>
        <p:spPr>
          <a:xfrm>
            <a:off x="1464931" y="3022770"/>
            <a:ext cx="498843" cy="8698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an 7">
            <a:extLst>
              <a:ext uri="{FF2B5EF4-FFF2-40B4-BE49-F238E27FC236}">
                <a16:creationId xmlns:a16="http://schemas.microsoft.com/office/drawing/2014/main" id="{60AEF0FA-C644-084D-9314-A12E7C308ACA}"/>
              </a:ext>
            </a:extLst>
          </p:cNvPr>
          <p:cNvSpPr/>
          <p:nvPr/>
        </p:nvSpPr>
        <p:spPr>
          <a:xfrm rot="5400000">
            <a:off x="5225469" y="257460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vehicle_</a:t>
            </a:r>
          </a:p>
          <a:p>
            <a:pPr algn="ctr"/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tracking_sysA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9" name="AutoShape 4">
            <a:extLst>
              <a:ext uri="{FF2B5EF4-FFF2-40B4-BE49-F238E27FC236}">
                <a16:creationId xmlns:a16="http://schemas.microsoft.com/office/drawing/2014/main" id="{EE4887C3-BB10-8746-AEA9-B5FA7622CC4E}"/>
              </a:ext>
            </a:extLst>
          </p:cNvPr>
          <p:cNvSpPr>
            <a:spLocks/>
          </p:cNvSpPr>
          <p:nvPr/>
        </p:nvSpPr>
        <p:spPr bwMode="auto">
          <a:xfrm>
            <a:off x="448210" y="355928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D2C98DC-4B2C-2643-A63C-749086B17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947" y="3606039"/>
            <a:ext cx="228600" cy="228600"/>
          </a:xfrm>
          <a:prstGeom prst="rect">
            <a:avLst/>
          </a:prstGeom>
        </p:spPr>
      </p:pic>
      <p:cxnSp>
        <p:nvCxnSpPr>
          <p:cNvPr id="11" name="Straight Arrow Connector 58">
            <a:extLst>
              <a:ext uri="{FF2B5EF4-FFF2-40B4-BE49-F238E27FC236}">
                <a16:creationId xmlns:a16="http://schemas.microsoft.com/office/drawing/2014/main" id="{46EBA877-6870-DB4B-8605-30AE118C7C5A}"/>
              </a:ext>
            </a:extLst>
          </p:cNvPr>
          <p:cNvCxnSpPr>
            <a:cxnSpLocks/>
            <a:stCxn id="9" idx="3"/>
            <a:endCxn id="18" idx="3"/>
          </p:cNvCxnSpPr>
          <p:nvPr/>
        </p:nvCxnSpPr>
        <p:spPr>
          <a:xfrm flipV="1">
            <a:off x="1462110" y="3109750"/>
            <a:ext cx="501664" cy="61153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AutoShape 4">
            <a:extLst>
              <a:ext uri="{FF2B5EF4-FFF2-40B4-BE49-F238E27FC236}">
                <a16:creationId xmlns:a16="http://schemas.microsoft.com/office/drawing/2014/main" id="{9EEC5B38-F38E-4E42-A7B8-5FF726BD5CEB}"/>
              </a:ext>
            </a:extLst>
          </p:cNvPr>
          <p:cNvSpPr>
            <a:spLocks/>
          </p:cNvSpPr>
          <p:nvPr/>
        </p:nvSpPr>
        <p:spPr bwMode="auto">
          <a:xfrm>
            <a:off x="454346" y="2414434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87D2E8B-8B69-0E42-89C0-5971B63E5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084" y="2461193"/>
            <a:ext cx="228600" cy="228600"/>
          </a:xfrm>
          <a:prstGeom prst="rect">
            <a:avLst/>
          </a:prstGeom>
        </p:spPr>
      </p:pic>
      <p:cxnSp>
        <p:nvCxnSpPr>
          <p:cNvPr id="14" name="Straight Arrow Connector 6">
            <a:extLst>
              <a:ext uri="{FF2B5EF4-FFF2-40B4-BE49-F238E27FC236}">
                <a16:creationId xmlns:a16="http://schemas.microsoft.com/office/drawing/2014/main" id="{4E6A247C-D624-E04C-8995-428B35C2D14A}"/>
              </a:ext>
            </a:extLst>
          </p:cNvPr>
          <p:cNvCxnSpPr>
            <a:cxnSpLocks/>
            <a:stCxn id="12" idx="3"/>
            <a:endCxn id="18" idx="3"/>
          </p:cNvCxnSpPr>
          <p:nvPr/>
        </p:nvCxnSpPr>
        <p:spPr>
          <a:xfrm>
            <a:off x="1468246" y="2576434"/>
            <a:ext cx="495528" cy="53331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BC0480B-24D7-654D-BB32-432F7E1A0DB0}"/>
              </a:ext>
            </a:extLst>
          </p:cNvPr>
          <p:cNvCxnSpPr>
            <a:cxnSpLocks/>
          </p:cNvCxnSpPr>
          <p:nvPr/>
        </p:nvCxnSpPr>
        <p:spPr>
          <a:xfrm>
            <a:off x="953750" y="3239618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6" name="Picture 6" descr="hnliches Foto">
            <a:extLst>
              <a:ext uri="{FF2B5EF4-FFF2-40B4-BE49-F238E27FC236}">
                <a16:creationId xmlns:a16="http://schemas.microsoft.com/office/drawing/2014/main" id="{20B8458E-2C8F-9A43-813A-DE64C1C35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4522" y="2668410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B606085-2227-0A40-8DE9-29FB6A54A6EF}"/>
              </a:ext>
            </a:extLst>
          </p:cNvPr>
          <p:cNvSpPr txBox="1"/>
          <p:nvPr/>
        </p:nvSpPr>
        <p:spPr>
          <a:xfrm>
            <a:off x="1782984" y="3667822"/>
            <a:ext cx="385869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r>
              <a:rPr lang="hr-HR" sz="800" dirty="0"/>
              <a:t> </a:t>
            </a: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sp>
        <p:nvSpPr>
          <p:cNvPr id="18" name="Can 17">
            <a:extLst>
              <a:ext uri="{FF2B5EF4-FFF2-40B4-BE49-F238E27FC236}">
                <a16:creationId xmlns:a16="http://schemas.microsoft.com/office/drawing/2014/main" id="{5AE7C4CC-0AB2-854E-97AE-2DD1C9A295E8}"/>
              </a:ext>
            </a:extLst>
          </p:cNvPr>
          <p:cNvSpPr/>
          <p:nvPr/>
        </p:nvSpPr>
        <p:spPr>
          <a:xfrm rot="5400000">
            <a:off x="2215774" y="2695750"/>
            <a:ext cx="324000" cy="828000"/>
          </a:xfrm>
          <a:prstGeom prst="can">
            <a:avLst/>
          </a:prstGeom>
          <a:solidFill>
            <a:srgbClr val="F675EC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truck/</a:t>
            </a:r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nn</a:t>
            </a: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/</a:t>
            </a:r>
            <a:br>
              <a:rPr lang="en-GB" sz="1000" b="1" dirty="0">
                <a:solidFill>
                  <a:srgbClr val="FFFFFF"/>
                </a:solidFill>
                <a:ea typeface="ＭＳ Ｐゴシック" charset="0"/>
              </a:rPr>
            </a:b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position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B536D7E-EEE2-3A4B-AE95-C0921522E1F2}"/>
              </a:ext>
            </a:extLst>
          </p:cNvPr>
          <p:cNvSpPr/>
          <p:nvPr/>
        </p:nvSpPr>
        <p:spPr>
          <a:xfrm>
            <a:off x="3481830" y="2947750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37DEA9A-237E-2C4A-B8A2-B307F314CA1E}"/>
              </a:ext>
            </a:extLst>
          </p:cNvPr>
          <p:cNvCxnSpPr>
            <a:cxnSpLocks/>
            <a:stCxn id="18" idx="1"/>
            <a:endCxn id="19" idx="1"/>
          </p:cNvCxnSpPr>
          <p:nvPr/>
        </p:nvCxnSpPr>
        <p:spPr>
          <a:xfrm>
            <a:off x="2791774" y="3109750"/>
            <a:ext cx="690056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890C22E-8E8E-E849-80F8-9B10F5BE555F}"/>
              </a:ext>
            </a:extLst>
          </p:cNvPr>
          <p:cNvCxnSpPr>
            <a:cxnSpLocks/>
            <a:stCxn id="19" idx="3"/>
            <a:endCxn id="8" idx="3"/>
          </p:cNvCxnSpPr>
          <p:nvPr/>
        </p:nvCxnSpPr>
        <p:spPr>
          <a:xfrm>
            <a:off x="4356175" y="3109750"/>
            <a:ext cx="491294" cy="4859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091D6852-2944-4C45-AE56-2F3581E689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6405" y="2663018"/>
            <a:ext cx="497152" cy="223081"/>
          </a:xfrm>
          <a:prstGeom prst="rect">
            <a:avLst/>
          </a:prstGeom>
        </p:spPr>
      </p:pic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E6D52F5C-1449-A74B-A10D-DBE7A93D0364}"/>
              </a:ext>
            </a:extLst>
          </p:cNvPr>
          <p:cNvSpPr/>
          <p:nvPr/>
        </p:nvSpPr>
        <p:spPr>
          <a:xfrm>
            <a:off x="219485" y="1611033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A</a:t>
            </a:r>
          </a:p>
        </p:txBody>
      </p:sp>
      <p:pic>
        <p:nvPicPr>
          <p:cNvPr id="24" name="Picture 2" descr="Truck Icon 869308">
            <a:extLst>
              <a:ext uri="{FF2B5EF4-FFF2-40B4-BE49-F238E27FC236}">
                <a16:creationId xmlns:a16="http://schemas.microsoft.com/office/drawing/2014/main" id="{B999375E-0F76-234F-8E40-72A5CD1DF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548" y="1819703"/>
            <a:ext cx="728404" cy="728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C541895-6281-7D43-8EB0-19F7413EE23E}"/>
              </a:ext>
            </a:extLst>
          </p:cNvPr>
          <p:cNvSpPr txBox="1"/>
          <p:nvPr/>
        </p:nvSpPr>
        <p:spPr>
          <a:xfrm>
            <a:off x="1782984" y="3435210"/>
            <a:ext cx="3687895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98</a:t>
            </a:r>
            <a:r>
              <a:rPr lang="de-CH" sz="800" dirty="0"/>
              <a:t>,</a:t>
            </a:r>
            <a:r>
              <a:rPr lang="hr-HR" sz="800" dirty="0"/>
              <a:t>27</a:t>
            </a:r>
            <a:r>
              <a:rPr lang="de-CH" sz="800" dirty="0"/>
              <a:t>,</a:t>
            </a:r>
            <a:r>
              <a:rPr lang="hr-HR" sz="800" dirty="0"/>
              <a:t>803014426</a:t>
            </a:r>
            <a:r>
              <a:rPr lang="de-CH" sz="800" dirty="0"/>
              <a:t>,</a:t>
            </a:r>
            <a:r>
              <a:rPr lang="hr-HR" sz="800" dirty="0" err="1">
                <a:solidFill>
                  <a:srgbClr val="FF0000"/>
                </a:solidFill>
              </a:rPr>
              <a:t>Normal</a:t>
            </a:r>
            <a:r>
              <a:rPr lang="de-CH" sz="800" dirty="0"/>
              <a:t>,</a:t>
            </a:r>
            <a:r>
              <a:rPr lang="hr-HR" sz="800" dirty="0"/>
              <a:t>38.65</a:t>
            </a:r>
            <a:r>
              <a:rPr lang="de-CH" sz="800" dirty="0"/>
              <a:t>,</a:t>
            </a:r>
            <a:r>
              <a:rPr lang="hr-HR" sz="800" dirty="0"/>
              <a:t>90.21</a:t>
            </a:r>
            <a:r>
              <a:rPr lang="de-CH" sz="800" dirty="0"/>
              <a:t>,</a:t>
            </a:r>
            <a:r>
              <a:rPr lang="hr-HR" sz="800" dirty="0"/>
              <a:t>5187297736652502631</a:t>
            </a:r>
            <a:endParaRPr lang="en-US" sz="800" dirty="0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4353F580-85BC-F342-9F4D-CD513FE67591}"/>
              </a:ext>
            </a:extLst>
          </p:cNvPr>
          <p:cNvSpPr/>
          <p:nvPr/>
        </p:nvSpPr>
        <p:spPr>
          <a:xfrm>
            <a:off x="6429954" y="2951276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sp>
        <p:nvSpPr>
          <p:cNvPr id="27" name="Can 26">
            <a:extLst>
              <a:ext uri="{FF2B5EF4-FFF2-40B4-BE49-F238E27FC236}">
                <a16:creationId xmlns:a16="http://schemas.microsoft.com/office/drawing/2014/main" id="{4E0A4F4E-CE67-F445-A46E-D5C7C631A7E5}"/>
              </a:ext>
            </a:extLst>
          </p:cNvPr>
          <p:cNvSpPr/>
          <p:nvPr/>
        </p:nvSpPr>
        <p:spPr>
          <a:xfrm rot="5400000">
            <a:off x="8380652" y="3659710"/>
            <a:ext cx="324000" cy="1095120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t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vehicle</a:t>
            </a:r>
            <a:r>
              <a:rPr lang="de-CH" sz="1000" b="1" dirty="0">
                <a:solidFill>
                  <a:schemeClr val="bg1"/>
                </a:solidFill>
                <a:cs typeface="Arial" panose="020B0604020202020204" pitchFamily="34" charset="0"/>
              </a:rPr>
              <a:t>_</a:t>
            </a:r>
          </a:p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tracking_refined</a:t>
            </a:r>
            <a:endParaRPr lang="en-US" sz="1000" b="1" dirty="0" err="1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C5D05F7-39A8-144D-8180-A36499CFE976}"/>
              </a:ext>
            </a:extLst>
          </p:cNvPr>
          <p:cNvCxnSpPr>
            <a:cxnSpLocks/>
            <a:endCxn id="26" idx="1"/>
          </p:cNvCxnSpPr>
          <p:nvPr/>
        </p:nvCxnSpPr>
        <p:spPr>
          <a:xfrm flipV="1">
            <a:off x="5927469" y="3113276"/>
            <a:ext cx="502485" cy="1333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5">
            <a:extLst>
              <a:ext uri="{FF2B5EF4-FFF2-40B4-BE49-F238E27FC236}">
                <a16:creationId xmlns:a16="http://schemas.microsoft.com/office/drawing/2014/main" id="{794E3951-E087-714B-8B66-3B0AFFBF513F}"/>
              </a:ext>
            </a:extLst>
          </p:cNvPr>
          <p:cNvCxnSpPr>
            <a:cxnSpLocks/>
            <a:stCxn id="26" idx="3"/>
            <a:endCxn id="27" idx="3"/>
          </p:cNvCxnSpPr>
          <p:nvPr/>
        </p:nvCxnSpPr>
        <p:spPr>
          <a:xfrm>
            <a:off x="7304299" y="3113276"/>
            <a:ext cx="690793" cy="1093994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Can 30">
            <a:extLst>
              <a:ext uri="{FF2B5EF4-FFF2-40B4-BE49-F238E27FC236}">
                <a16:creationId xmlns:a16="http://schemas.microsoft.com/office/drawing/2014/main" id="{F8AC3CBD-C676-964E-BA30-3DD744CA8330}"/>
              </a:ext>
            </a:extLst>
          </p:cNvPr>
          <p:cNvSpPr/>
          <p:nvPr/>
        </p:nvSpPr>
        <p:spPr>
          <a:xfrm rot="5400000">
            <a:off x="5226306" y="514865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vehicle_</a:t>
            </a:r>
          </a:p>
          <a:p>
            <a:pPr algn="ctr"/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tracking_sysB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32" name="AutoShape 4">
            <a:extLst>
              <a:ext uri="{FF2B5EF4-FFF2-40B4-BE49-F238E27FC236}">
                <a16:creationId xmlns:a16="http://schemas.microsoft.com/office/drawing/2014/main" id="{2C18A947-5A38-6F47-9DC9-FA1E9F788D44}"/>
              </a:ext>
            </a:extLst>
          </p:cNvPr>
          <p:cNvSpPr>
            <a:spLocks/>
          </p:cNvSpPr>
          <p:nvPr/>
        </p:nvSpPr>
        <p:spPr bwMode="auto">
          <a:xfrm>
            <a:off x="387320" y="542530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5DD31F6D-B164-4E41-B485-61DFF7C333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058" y="5472062"/>
            <a:ext cx="228600" cy="228600"/>
          </a:xfrm>
          <a:prstGeom prst="rect">
            <a:avLst/>
          </a:prstGeom>
        </p:spPr>
      </p:pic>
      <p:cxnSp>
        <p:nvCxnSpPr>
          <p:cNvPr id="34" name="Straight Arrow Connector 6">
            <a:extLst>
              <a:ext uri="{FF2B5EF4-FFF2-40B4-BE49-F238E27FC236}">
                <a16:creationId xmlns:a16="http://schemas.microsoft.com/office/drawing/2014/main" id="{5CB41275-2DC8-5D4F-9450-7DE4BFDF82E5}"/>
              </a:ext>
            </a:extLst>
          </p:cNvPr>
          <p:cNvCxnSpPr>
            <a:cxnSpLocks/>
            <a:stCxn id="32" idx="3"/>
            <a:endCxn id="42" idx="1"/>
          </p:cNvCxnSpPr>
          <p:nvPr/>
        </p:nvCxnSpPr>
        <p:spPr>
          <a:xfrm>
            <a:off x="1401220" y="5587303"/>
            <a:ext cx="445502" cy="9627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AutoShape 4">
            <a:extLst>
              <a:ext uri="{FF2B5EF4-FFF2-40B4-BE49-F238E27FC236}">
                <a16:creationId xmlns:a16="http://schemas.microsoft.com/office/drawing/2014/main" id="{A8DDBAA9-6AFD-AF42-9B69-3CB80C860EB8}"/>
              </a:ext>
            </a:extLst>
          </p:cNvPr>
          <p:cNvSpPr>
            <a:spLocks/>
          </p:cNvSpPr>
          <p:nvPr/>
        </p:nvSpPr>
        <p:spPr bwMode="auto">
          <a:xfrm>
            <a:off x="384499" y="616152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F851FE55-DF6C-AD40-A7C4-AB1A69557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236" y="6208282"/>
            <a:ext cx="228600" cy="228600"/>
          </a:xfrm>
          <a:prstGeom prst="rect">
            <a:avLst/>
          </a:prstGeom>
        </p:spPr>
      </p:pic>
      <p:cxnSp>
        <p:nvCxnSpPr>
          <p:cNvPr id="37" name="Straight Arrow Connector 58">
            <a:extLst>
              <a:ext uri="{FF2B5EF4-FFF2-40B4-BE49-F238E27FC236}">
                <a16:creationId xmlns:a16="http://schemas.microsoft.com/office/drawing/2014/main" id="{08FAC785-B737-1C4F-B901-75FD5CDD3384}"/>
              </a:ext>
            </a:extLst>
          </p:cNvPr>
          <p:cNvCxnSpPr>
            <a:cxnSpLocks/>
            <a:stCxn id="35" idx="3"/>
            <a:endCxn id="42" idx="1"/>
          </p:cNvCxnSpPr>
          <p:nvPr/>
        </p:nvCxnSpPr>
        <p:spPr>
          <a:xfrm flipV="1">
            <a:off x="1398399" y="5683574"/>
            <a:ext cx="448323" cy="639949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AutoShape 4">
            <a:extLst>
              <a:ext uri="{FF2B5EF4-FFF2-40B4-BE49-F238E27FC236}">
                <a16:creationId xmlns:a16="http://schemas.microsoft.com/office/drawing/2014/main" id="{DD3294A2-02E6-664B-AD07-1A2BC5025299}"/>
              </a:ext>
            </a:extLst>
          </p:cNvPr>
          <p:cNvSpPr>
            <a:spLocks/>
          </p:cNvSpPr>
          <p:nvPr/>
        </p:nvSpPr>
        <p:spPr bwMode="auto">
          <a:xfrm>
            <a:off x="390635" y="496011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B6642AB5-5547-454E-B47C-A015D021E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373" y="5006872"/>
            <a:ext cx="228600" cy="228600"/>
          </a:xfrm>
          <a:prstGeom prst="rect">
            <a:avLst/>
          </a:prstGeom>
        </p:spPr>
      </p:pic>
      <p:cxnSp>
        <p:nvCxnSpPr>
          <p:cNvPr id="40" name="Straight Arrow Connector 6">
            <a:extLst>
              <a:ext uri="{FF2B5EF4-FFF2-40B4-BE49-F238E27FC236}">
                <a16:creationId xmlns:a16="http://schemas.microsoft.com/office/drawing/2014/main" id="{485FD80B-3C84-B544-81F3-597E30AF24DA}"/>
              </a:ext>
            </a:extLst>
          </p:cNvPr>
          <p:cNvCxnSpPr>
            <a:cxnSpLocks/>
            <a:stCxn id="38" idx="3"/>
            <a:endCxn id="42" idx="1"/>
          </p:cNvCxnSpPr>
          <p:nvPr/>
        </p:nvCxnSpPr>
        <p:spPr>
          <a:xfrm>
            <a:off x="1404535" y="5122113"/>
            <a:ext cx="442187" cy="56146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6F0E285-DFAA-054D-9EBB-846ED5FF95B1}"/>
              </a:ext>
            </a:extLst>
          </p:cNvPr>
          <p:cNvCxnSpPr>
            <a:cxnSpLocks/>
          </p:cNvCxnSpPr>
          <p:nvPr/>
        </p:nvCxnSpPr>
        <p:spPr>
          <a:xfrm>
            <a:off x="891449" y="5790665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2" name="AutoShape 4">
            <a:extLst>
              <a:ext uri="{FF2B5EF4-FFF2-40B4-BE49-F238E27FC236}">
                <a16:creationId xmlns:a16="http://schemas.microsoft.com/office/drawing/2014/main" id="{12A503F3-74F2-F74C-816E-599A9C4C21CF}"/>
              </a:ext>
            </a:extLst>
          </p:cNvPr>
          <p:cNvSpPr>
            <a:spLocks/>
          </p:cNvSpPr>
          <p:nvPr/>
        </p:nvSpPr>
        <p:spPr bwMode="auto">
          <a:xfrm>
            <a:off x="1846722" y="5521574"/>
            <a:ext cx="512744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Gateway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14CEC0BB-0DC4-5147-ACE3-54EA6A632529}"/>
              </a:ext>
            </a:extLst>
          </p:cNvPr>
          <p:cNvSpPr/>
          <p:nvPr/>
        </p:nvSpPr>
        <p:spPr>
          <a:xfrm>
            <a:off x="3559083" y="5539083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sp>
        <p:nvSpPr>
          <p:cNvPr id="44" name="Multi-document 43">
            <a:extLst>
              <a:ext uri="{FF2B5EF4-FFF2-40B4-BE49-F238E27FC236}">
                <a16:creationId xmlns:a16="http://schemas.microsoft.com/office/drawing/2014/main" id="{5DA4FF16-2849-DC47-A300-3EA0419BBE56}"/>
              </a:ext>
            </a:extLst>
          </p:cNvPr>
          <p:cNvSpPr/>
          <p:nvPr/>
        </p:nvSpPr>
        <p:spPr>
          <a:xfrm>
            <a:off x="2544227" y="5517731"/>
            <a:ext cx="550513" cy="337512"/>
          </a:xfrm>
          <a:prstGeom prst="flowChartMultidocumen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log</a:t>
            </a:r>
          </a:p>
        </p:txBody>
      </p:sp>
      <p:cxnSp>
        <p:nvCxnSpPr>
          <p:cNvPr id="45" name="Straight Arrow Connector 6">
            <a:extLst>
              <a:ext uri="{FF2B5EF4-FFF2-40B4-BE49-F238E27FC236}">
                <a16:creationId xmlns:a16="http://schemas.microsoft.com/office/drawing/2014/main" id="{6172F4EB-96EF-3148-896C-1BB68297AD37}"/>
              </a:ext>
            </a:extLst>
          </p:cNvPr>
          <p:cNvCxnSpPr>
            <a:cxnSpLocks/>
            <a:stCxn id="42" idx="3"/>
            <a:endCxn id="44" idx="1"/>
          </p:cNvCxnSpPr>
          <p:nvPr/>
        </p:nvCxnSpPr>
        <p:spPr>
          <a:xfrm>
            <a:off x="2359466" y="5683574"/>
            <a:ext cx="184761" cy="2913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00EE17C-C67B-644D-AEC2-3D38EFE67BB9}"/>
              </a:ext>
            </a:extLst>
          </p:cNvPr>
          <p:cNvCxnSpPr>
            <a:cxnSpLocks/>
            <a:stCxn id="44" idx="3"/>
            <a:endCxn id="43" idx="1"/>
          </p:cNvCxnSpPr>
          <p:nvPr/>
        </p:nvCxnSpPr>
        <p:spPr>
          <a:xfrm>
            <a:off x="3094740" y="5686487"/>
            <a:ext cx="464343" cy="14596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5005DBE-FE9B-AB4F-91CA-DE782DB166B3}"/>
              </a:ext>
            </a:extLst>
          </p:cNvPr>
          <p:cNvCxnSpPr>
            <a:cxnSpLocks/>
            <a:stCxn id="43" idx="3"/>
            <a:endCxn id="31" idx="3"/>
          </p:cNvCxnSpPr>
          <p:nvPr/>
        </p:nvCxnSpPr>
        <p:spPr>
          <a:xfrm flipV="1">
            <a:off x="4433428" y="5688659"/>
            <a:ext cx="414878" cy="12424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8" name="Picture 6" descr="hnliches Foto">
            <a:extLst>
              <a:ext uri="{FF2B5EF4-FFF2-40B4-BE49-F238E27FC236}">
                <a16:creationId xmlns:a16="http://schemas.microsoft.com/office/drawing/2014/main" id="{6456B503-D2C0-7541-A4C1-357BFBC425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523" y="5227551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8D576F1D-0B19-5340-A3F5-608D8851C251}"/>
              </a:ext>
            </a:extLst>
          </p:cNvPr>
          <p:cNvSpPr/>
          <p:nvPr/>
        </p:nvSpPr>
        <p:spPr>
          <a:xfrm>
            <a:off x="230115" y="4241269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B</a:t>
            </a:r>
          </a:p>
        </p:txBody>
      </p:sp>
      <p:pic>
        <p:nvPicPr>
          <p:cNvPr id="50" name="Picture 4" descr="Truck Icon 2300420">
            <a:extLst>
              <a:ext uri="{FF2B5EF4-FFF2-40B4-BE49-F238E27FC236}">
                <a16:creationId xmlns:a16="http://schemas.microsoft.com/office/drawing/2014/main" id="{0DFE3D3B-CE6C-4C4F-B3F1-8B5B7DC53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057" y="4446149"/>
            <a:ext cx="566754" cy="566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F08B414B-5BAE-9C45-8A3B-4A3D3EA7FD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66268" y="5061596"/>
            <a:ext cx="848906" cy="351271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E3F2A3B8-4BE6-8545-8C98-15B7DB76B575}"/>
              </a:ext>
            </a:extLst>
          </p:cNvPr>
          <p:cNvSpPr txBox="1"/>
          <p:nvPr/>
        </p:nvSpPr>
        <p:spPr>
          <a:xfrm>
            <a:off x="1920973" y="6057588"/>
            <a:ext cx="386523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SystemB,1599406885795,52,24,1565885487,</a:t>
            </a:r>
            <a:r>
              <a:rPr lang="hr-HR" sz="800" dirty="0">
                <a:solidFill>
                  <a:srgbClr val="FF0000"/>
                </a:solidFill>
              </a:rPr>
              <a:t>Normal</a:t>
            </a:r>
            <a:r>
              <a:rPr lang="hr-HR" sz="800" dirty="0"/>
              <a:t>,39.72:-90.24,-8148315682134694067</a:t>
            </a:r>
            <a:endParaRPr lang="en-US" sz="800" dirty="0"/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F9E82876-5DB3-2B41-8CD6-2B903D8ABE08}"/>
              </a:ext>
            </a:extLst>
          </p:cNvPr>
          <p:cNvSpPr/>
          <p:nvPr/>
        </p:nvSpPr>
        <p:spPr>
          <a:xfrm>
            <a:off x="6424501" y="5526659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cxnSp>
        <p:nvCxnSpPr>
          <p:cNvPr id="54" name="Straight Arrow Connector 112">
            <a:extLst>
              <a:ext uri="{FF2B5EF4-FFF2-40B4-BE49-F238E27FC236}">
                <a16:creationId xmlns:a16="http://schemas.microsoft.com/office/drawing/2014/main" id="{295CEA3B-A3DE-CE4F-9946-94E2AF009B97}"/>
              </a:ext>
            </a:extLst>
          </p:cNvPr>
          <p:cNvCxnSpPr>
            <a:cxnSpLocks/>
            <a:stCxn id="53" idx="3"/>
            <a:endCxn id="27" idx="3"/>
          </p:cNvCxnSpPr>
          <p:nvPr/>
        </p:nvCxnSpPr>
        <p:spPr>
          <a:xfrm flipV="1">
            <a:off x="7298846" y="4207270"/>
            <a:ext cx="696246" cy="1481389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7F8D71F4-E9C8-9F40-AB7C-7B586BFA7AF9}"/>
              </a:ext>
            </a:extLst>
          </p:cNvPr>
          <p:cNvCxnSpPr>
            <a:cxnSpLocks/>
            <a:endCxn id="53" idx="1"/>
          </p:cNvCxnSpPr>
          <p:nvPr/>
        </p:nvCxnSpPr>
        <p:spPr>
          <a:xfrm>
            <a:off x="5928306" y="5688659"/>
            <a:ext cx="496195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F01F6420-3682-FB41-AD57-7A84CD31848B}"/>
              </a:ext>
            </a:extLst>
          </p:cNvPr>
          <p:cNvSpPr/>
          <p:nvPr/>
        </p:nvSpPr>
        <p:spPr>
          <a:xfrm>
            <a:off x="9739488" y="4038054"/>
            <a:ext cx="126000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Detect problematic driving</a:t>
            </a:r>
          </a:p>
        </p:txBody>
      </p:sp>
      <p:sp>
        <p:nvSpPr>
          <p:cNvPr id="57" name="Can 56">
            <a:extLst>
              <a:ext uri="{FF2B5EF4-FFF2-40B4-BE49-F238E27FC236}">
                <a16:creationId xmlns:a16="http://schemas.microsoft.com/office/drawing/2014/main" id="{357D9A87-DE4A-AD4A-BC76-C62555F7A93C}"/>
              </a:ext>
            </a:extLst>
          </p:cNvPr>
          <p:cNvSpPr/>
          <p:nvPr/>
        </p:nvSpPr>
        <p:spPr>
          <a:xfrm rot="5400000">
            <a:off x="11780868" y="3700294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problematic</a:t>
            </a:r>
            <a:r>
              <a:rPr lang="de-CH" sz="1000" b="1" dirty="0">
                <a:solidFill>
                  <a:schemeClr val="bg1"/>
                </a:solidFill>
              </a:rPr>
              <a:t>_</a:t>
            </a:r>
            <a:br>
              <a:rPr lang="de-CH" sz="1000" b="1" dirty="0">
                <a:solidFill>
                  <a:schemeClr val="bg1"/>
                </a:solidFill>
              </a:rPr>
            </a:br>
            <a:r>
              <a:rPr lang="de-CH" sz="1000" b="1" dirty="0" err="1">
                <a:solidFill>
                  <a:schemeClr val="bg1"/>
                </a:solidFill>
              </a:rPr>
              <a:t>driving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76AB7D2B-4D72-1F47-9605-3AD0764A1518}"/>
              </a:ext>
            </a:extLst>
          </p:cNvPr>
          <p:cNvCxnSpPr>
            <a:cxnSpLocks/>
            <a:stCxn id="56" idx="3"/>
            <a:endCxn id="57" idx="3"/>
          </p:cNvCxnSpPr>
          <p:nvPr/>
        </p:nvCxnSpPr>
        <p:spPr>
          <a:xfrm>
            <a:off x="10999488" y="4200054"/>
            <a:ext cx="441530" cy="209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F3D8D1B-A2FA-C246-96ED-2EEDB98F6D88}"/>
              </a:ext>
            </a:extLst>
          </p:cNvPr>
          <p:cNvCxnSpPr>
            <a:cxnSpLocks/>
            <a:stCxn id="27" idx="1"/>
            <a:endCxn id="56" idx="1"/>
          </p:cNvCxnSpPr>
          <p:nvPr/>
        </p:nvCxnSpPr>
        <p:spPr>
          <a:xfrm flipV="1">
            <a:off x="9090212" y="4200054"/>
            <a:ext cx="649276" cy="7216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0" name="Picture 6" descr="hnliches Foto">
            <a:extLst>
              <a:ext uri="{FF2B5EF4-FFF2-40B4-BE49-F238E27FC236}">
                <a16:creationId xmlns:a16="http://schemas.microsoft.com/office/drawing/2014/main" id="{97DA989E-287D-924A-9DD4-FDB6A03D3C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97402" y="3752547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 descr="ksqlDB (@ksqlDB) | Twitter">
            <a:extLst>
              <a:ext uri="{FF2B5EF4-FFF2-40B4-BE49-F238E27FC236}">
                <a16:creationId xmlns:a16="http://schemas.microsoft.com/office/drawing/2014/main" id="{D46F3E99-006D-724D-8374-EE5B668ABF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3966" y="3584359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2EDD856B-CFB5-2041-BB4A-C27F28AD9FA3}"/>
              </a:ext>
            </a:extLst>
          </p:cNvPr>
          <p:cNvSpPr txBox="1"/>
          <p:nvPr/>
        </p:nvSpPr>
        <p:spPr>
          <a:xfrm>
            <a:off x="9499002" y="4479212"/>
            <a:ext cx="1962503" cy="24622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br>
              <a:rPr lang="hr-HR" sz="800" dirty="0"/>
            </a:b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AA4F53A4-9FF2-AB49-9E6D-0DE5E1FC922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471983" y="3646863"/>
            <a:ext cx="409441" cy="211367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sp>
        <p:nvSpPr>
          <p:cNvPr id="64" name="Can 63">
            <a:extLst>
              <a:ext uri="{FF2B5EF4-FFF2-40B4-BE49-F238E27FC236}">
                <a16:creationId xmlns:a16="http://schemas.microsoft.com/office/drawing/2014/main" id="{6FD811EA-8283-4047-AC09-481F764A1A46}"/>
              </a:ext>
            </a:extLst>
          </p:cNvPr>
          <p:cNvSpPr/>
          <p:nvPr/>
        </p:nvSpPr>
        <p:spPr>
          <a:xfrm>
            <a:off x="1685459" y="602389"/>
            <a:ext cx="664369" cy="375280"/>
          </a:xfrm>
          <a:prstGeom prst="can">
            <a:avLst>
              <a:gd name="adj" fmla="val 19366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tx1"/>
                </a:solidFill>
              </a:rPr>
              <a:t>Truck</a:t>
            </a:r>
          </a:p>
          <a:p>
            <a:pPr algn="ctr"/>
            <a:r>
              <a:rPr lang="en-GB" sz="900" dirty="0">
                <a:solidFill>
                  <a:schemeClr val="tx1"/>
                </a:solidFill>
              </a:rPr>
              <a:t>Driver</a:t>
            </a:r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A60E59E5-42EC-D547-9BB5-EC9139A2634F}"/>
              </a:ext>
            </a:extLst>
          </p:cNvPr>
          <p:cNvSpPr/>
          <p:nvPr/>
        </p:nvSpPr>
        <p:spPr>
          <a:xfrm>
            <a:off x="3565503" y="628029"/>
            <a:ext cx="90083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err="1">
                <a:solidFill>
                  <a:schemeClr val="bg1"/>
                </a:solidFill>
              </a:rPr>
              <a:t>jdbc</a:t>
            </a:r>
            <a:r>
              <a:rPr lang="en-US" sz="1000" b="1" dirty="0">
                <a:solidFill>
                  <a:schemeClr val="bg1"/>
                </a:solidFill>
              </a:rPr>
              <a:t>-source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C34DCE50-C383-804F-8E5E-65B87BBAB3FE}"/>
              </a:ext>
            </a:extLst>
          </p:cNvPr>
          <p:cNvCxnSpPr>
            <a:cxnSpLocks/>
            <a:stCxn id="64" idx="4"/>
            <a:endCxn id="65" idx="1"/>
          </p:cNvCxnSpPr>
          <p:nvPr/>
        </p:nvCxnSpPr>
        <p:spPr>
          <a:xfrm>
            <a:off x="2349828" y="790029"/>
            <a:ext cx="1215675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9569CC22-A58D-C340-948B-E5A4D0ACDD69}"/>
              </a:ext>
            </a:extLst>
          </p:cNvPr>
          <p:cNvCxnSpPr>
            <a:cxnSpLocks/>
            <a:stCxn id="65" idx="3"/>
            <a:endCxn id="72" idx="3"/>
          </p:cNvCxnSpPr>
          <p:nvPr/>
        </p:nvCxnSpPr>
        <p:spPr>
          <a:xfrm flipV="1">
            <a:off x="4466333" y="774392"/>
            <a:ext cx="3528759" cy="15637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9E36730A-B50C-DC47-8CB0-F7C9811B0C58}"/>
              </a:ext>
            </a:extLst>
          </p:cNvPr>
          <p:cNvSpPr txBox="1"/>
          <p:nvPr/>
        </p:nvSpPr>
        <p:spPr>
          <a:xfrm>
            <a:off x="903201" y="1109657"/>
            <a:ext cx="2233601" cy="12311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800" dirty="0"/>
              <a:t>21, Walter, Ward, Y, 24-JUL-85, 2017-10-02 15:19:00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6E00B681-2DE5-8E45-9E79-78A14D56E094}"/>
              </a:ext>
            </a:extLst>
          </p:cNvPr>
          <p:cNvSpPr txBox="1"/>
          <p:nvPr/>
        </p:nvSpPr>
        <p:spPr>
          <a:xfrm>
            <a:off x="7218656" y="1057786"/>
            <a:ext cx="2704833" cy="24622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it-IT" sz="800" dirty="0"/>
              <a:t>{</a:t>
            </a:r>
            <a:r>
              <a:rPr lang="mr-IN" sz="800" dirty="0"/>
              <a:t>"</a:t>
            </a:r>
            <a:r>
              <a:rPr lang="it-IT" sz="800" dirty="0"/>
              <a:t>id</a:t>
            </a:r>
            <a:r>
              <a:rPr lang="mr-IN" sz="800" dirty="0"/>
              <a:t>"</a:t>
            </a:r>
            <a:r>
              <a:rPr lang="it-IT" sz="800" dirty="0"/>
              <a:t>:21,</a:t>
            </a:r>
            <a:r>
              <a:rPr lang="mr-IN" sz="800" dirty="0"/>
              <a:t>"</a:t>
            </a:r>
            <a:r>
              <a:rPr lang="it-IT" sz="800" dirty="0" err="1"/>
              <a:t>firstName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Walter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lastName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 err="1"/>
              <a:t>Ward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available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Y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birthdate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24-JUL-85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last_update</a:t>
            </a:r>
            <a:r>
              <a:rPr lang="mr-IN" sz="800" dirty="0"/>
              <a:t>"</a:t>
            </a:r>
            <a:r>
              <a:rPr lang="it-IT" sz="800" dirty="0"/>
              <a:t>:1506923052012}</a:t>
            </a:r>
            <a:endParaRPr lang="en-US" sz="800" dirty="0"/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FC8149BD-9638-C943-BA9D-6CBCFF9F96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7342" y="190421"/>
            <a:ext cx="497152" cy="223081"/>
          </a:xfrm>
          <a:prstGeom prst="rect">
            <a:avLst/>
          </a:prstGeom>
        </p:spPr>
      </p:pic>
      <p:pic>
        <p:nvPicPr>
          <p:cNvPr id="71" name="Picture 6" descr="hnliches Foto">
            <a:extLst>
              <a:ext uri="{FF2B5EF4-FFF2-40B4-BE49-F238E27FC236}">
                <a16:creationId xmlns:a16="http://schemas.microsoft.com/office/drawing/2014/main" id="{2CDF7DB0-C21F-2643-A617-3E84D733C0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2516" y="249522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" name="Can 71">
            <a:extLst>
              <a:ext uri="{FF2B5EF4-FFF2-40B4-BE49-F238E27FC236}">
                <a16:creationId xmlns:a16="http://schemas.microsoft.com/office/drawing/2014/main" id="{A6376D88-3C92-FE47-8AD2-B7B4328B02D7}"/>
              </a:ext>
            </a:extLst>
          </p:cNvPr>
          <p:cNvSpPr/>
          <p:nvPr/>
        </p:nvSpPr>
        <p:spPr>
          <a:xfrm rot="5400000">
            <a:off x="8319092" y="288392"/>
            <a:ext cx="324000" cy="972000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truck_driver</a:t>
            </a:r>
            <a:endParaRPr lang="en-US" sz="1000" b="1" dirty="0" err="1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09866769-FF33-B341-9285-54C971248FCC}"/>
              </a:ext>
            </a:extLst>
          </p:cNvPr>
          <p:cNvSpPr/>
          <p:nvPr/>
        </p:nvSpPr>
        <p:spPr>
          <a:xfrm>
            <a:off x="219485" y="189300"/>
            <a:ext cx="3010639" cy="1234191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Dispatching</a:t>
            </a:r>
            <a:endParaRPr lang="en-US" sz="1100" dirty="0"/>
          </a:p>
        </p:txBody>
      </p: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63B16F9D-FDF7-9941-A68A-D595245A196C}"/>
              </a:ext>
            </a:extLst>
          </p:cNvPr>
          <p:cNvSpPr/>
          <p:nvPr/>
        </p:nvSpPr>
        <p:spPr>
          <a:xfrm>
            <a:off x="13188111" y="2591748"/>
            <a:ext cx="1258647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Join problematic driving with driver</a:t>
            </a:r>
          </a:p>
        </p:txBody>
      </p:sp>
      <p:cxnSp>
        <p:nvCxnSpPr>
          <p:cNvPr id="75" name="Straight Arrow Connector 47">
            <a:extLst>
              <a:ext uri="{FF2B5EF4-FFF2-40B4-BE49-F238E27FC236}">
                <a16:creationId xmlns:a16="http://schemas.microsoft.com/office/drawing/2014/main" id="{79D71CC0-95A8-CD43-B706-B960D31876D1}"/>
              </a:ext>
            </a:extLst>
          </p:cNvPr>
          <p:cNvCxnSpPr>
            <a:cxnSpLocks/>
            <a:endCxn id="74" idx="1"/>
          </p:cNvCxnSpPr>
          <p:nvPr/>
        </p:nvCxnSpPr>
        <p:spPr>
          <a:xfrm>
            <a:off x="8967092" y="774392"/>
            <a:ext cx="4221019" cy="197935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28">
            <a:extLst>
              <a:ext uri="{FF2B5EF4-FFF2-40B4-BE49-F238E27FC236}">
                <a16:creationId xmlns:a16="http://schemas.microsoft.com/office/drawing/2014/main" id="{184DC74B-DE20-C345-A479-CE0135D38ABB}"/>
              </a:ext>
            </a:extLst>
          </p:cNvPr>
          <p:cNvCxnSpPr>
            <a:cxnSpLocks/>
            <a:endCxn id="74" idx="1"/>
          </p:cNvCxnSpPr>
          <p:nvPr/>
        </p:nvCxnSpPr>
        <p:spPr>
          <a:xfrm flipV="1">
            <a:off x="12444718" y="2753748"/>
            <a:ext cx="743393" cy="144839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Can 76">
            <a:extLst>
              <a:ext uri="{FF2B5EF4-FFF2-40B4-BE49-F238E27FC236}">
                <a16:creationId xmlns:a16="http://schemas.microsoft.com/office/drawing/2014/main" id="{C3858D5C-3B60-E34C-BCB8-8C33C1CBC381}"/>
              </a:ext>
            </a:extLst>
          </p:cNvPr>
          <p:cNvSpPr/>
          <p:nvPr/>
        </p:nvSpPr>
        <p:spPr>
          <a:xfrm rot="5400000">
            <a:off x="15526767" y="2242950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problematic</a:t>
            </a:r>
            <a:r>
              <a:rPr lang="de-CH" sz="1000" b="1" dirty="0">
                <a:solidFill>
                  <a:schemeClr val="bg1"/>
                </a:solidFill>
              </a:rPr>
              <a:t>_</a:t>
            </a:r>
          </a:p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driving_driver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DF0EAAC3-F51C-4442-B84A-16E7E4C2BE78}"/>
              </a:ext>
            </a:extLst>
          </p:cNvPr>
          <p:cNvCxnSpPr>
            <a:cxnSpLocks/>
            <a:stCxn id="74" idx="3"/>
            <a:endCxn id="77" idx="3"/>
          </p:cNvCxnSpPr>
          <p:nvPr/>
        </p:nvCxnSpPr>
        <p:spPr>
          <a:xfrm flipV="1">
            <a:off x="14446758" y="2744800"/>
            <a:ext cx="740159" cy="8948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3" name="Picture 2" descr="ksqlDB (@ksqlDB) | Twitter">
            <a:extLst>
              <a:ext uri="{FF2B5EF4-FFF2-40B4-BE49-F238E27FC236}">
                <a16:creationId xmlns:a16="http://schemas.microsoft.com/office/drawing/2014/main" id="{3DF5FC25-BB71-8D42-8337-B86F6C517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49153" y="2169774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4" name="TextBox 83">
            <a:extLst>
              <a:ext uri="{FF2B5EF4-FFF2-40B4-BE49-F238E27FC236}">
                <a16:creationId xmlns:a16="http://schemas.microsoft.com/office/drawing/2014/main" id="{9C86B8FD-8549-9646-A48D-E82E8803A687}"/>
              </a:ext>
            </a:extLst>
          </p:cNvPr>
          <p:cNvSpPr txBox="1"/>
          <p:nvPr/>
        </p:nvSpPr>
        <p:spPr>
          <a:xfrm>
            <a:off x="13786128" y="3035134"/>
            <a:ext cx="3011668" cy="24622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de-CH" sz="800" dirty="0" err="1"/>
              <a:t>Walter,Ward,Y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br>
              <a:rPr lang="hr-HR" sz="800" dirty="0"/>
            </a:b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pic>
        <p:nvPicPr>
          <p:cNvPr id="87" name="Picture 6" descr="hnliches Foto">
            <a:extLst>
              <a:ext uri="{FF2B5EF4-FFF2-40B4-BE49-F238E27FC236}">
                <a16:creationId xmlns:a16="http://schemas.microsoft.com/office/drawing/2014/main" id="{F8BC5E65-738D-4547-99D8-8FEF855199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6065" y="3690721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" name="Picture 2" descr="ksqlDB (@ksqlDB) | Twitter">
            <a:extLst>
              <a:ext uri="{FF2B5EF4-FFF2-40B4-BE49-F238E27FC236}">
                <a16:creationId xmlns:a16="http://schemas.microsoft.com/office/drawing/2014/main" id="{DA84130D-9584-FE4D-B0C2-9A72873581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5523" y="2519564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9" name="Rounded Rectangle 88">
            <a:extLst>
              <a:ext uri="{FF2B5EF4-FFF2-40B4-BE49-F238E27FC236}">
                <a16:creationId xmlns:a16="http://schemas.microsoft.com/office/drawing/2014/main" id="{CB1752E7-3D55-5041-9520-7092D6159675}"/>
              </a:ext>
            </a:extLst>
          </p:cNvPr>
          <p:cNvSpPr/>
          <p:nvPr/>
        </p:nvSpPr>
        <p:spPr>
          <a:xfrm>
            <a:off x="9317335" y="2896770"/>
            <a:ext cx="967679" cy="288000"/>
          </a:xfrm>
          <a:prstGeom prst="roundRect">
            <a:avLst>
              <a:gd name="adj" fmla="val 19334"/>
            </a:avLst>
          </a:prstGeom>
          <a:solidFill>
            <a:schemeClr val="bg2">
              <a:lumMod val="75000"/>
            </a:schemeClr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Pull query</a:t>
            </a:r>
          </a:p>
        </p:txBody>
      </p:sp>
      <p:cxnSp>
        <p:nvCxnSpPr>
          <p:cNvPr id="90" name="Straight Arrow Connector 60">
            <a:extLst>
              <a:ext uri="{FF2B5EF4-FFF2-40B4-BE49-F238E27FC236}">
                <a16:creationId xmlns:a16="http://schemas.microsoft.com/office/drawing/2014/main" id="{897BF83E-96D3-134D-8C81-FE1377F08958}"/>
              </a:ext>
            </a:extLst>
          </p:cNvPr>
          <p:cNvCxnSpPr>
            <a:cxnSpLocks/>
            <a:stCxn id="89" idx="1"/>
          </p:cNvCxnSpPr>
          <p:nvPr/>
        </p:nvCxnSpPr>
        <p:spPr>
          <a:xfrm rot="10800000" flipV="1">
            <a:off x="8529205" y="3040770"/>
            <a:ext cx="788130" cy="1004500"/>
          </a:xfrm>
          <a:prstGeom prst="curvedConnector2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1" name="Picture 2" descr="ksqlDB (@ksqlDB) | Twitter">
            <a:extLst>
              <a:ext uri="{FF2B5EF4-FFF2-40B4-BE49-F238E27FC236}">
                <a16:creationId xmlns:a16="http://schemas.microsoft.com/office/drawing/2014/main" id="{94079921-5158-A541-9D4F-8D61DC686A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5" y="2529196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" name="Picture 2" descr="ksqlDB (@ksqlDB) | Twitter">
            <a:extLst>
              <a:ext uri="{FF2B5EF4-FFF2-40B4-BE49-F238E27FC236}">
                <a16:creationId xmlns:a16="http://schemas.microsoft.com/office/drawing/2014/main" id="{7BC3A786-E4A9-1A4B-B7E0-17DECD560B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4" y="5113527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8736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</p:bldLst>
  </p:timing>
</p:sld>
</file>

<file path=ppt/theme/theme1.xml><?xml version="1.0" encoding="utf-8"?>
<a:theme xmlns:a="http://schemas.openxmlformats.org/drawingml/2006/main" name="Benutzerdefiniertes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rivadis PPT Template 2019" id="{C61363CE-10A0-734F-B236-077C2302E00E}" vid="{CAC6573B-C561-2A4C-8F8B-52A7DFEDAA40}"/>
    </a:ext>
  </a:extLst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ecurityLevel xmlns="c4b9e184-14ce-443c-b89e-4fb866c8376b">internal</SecurityLevel>
    <ValidTo xmlns="c4b9e184-14ce-443c-b89e-4fb866c8376b" xsi:nil="true"/>
    <e26f90fa4b114d36b92a0f4d3b833166 xmlns="36351cdd-0dd9-4b4a-8e5c-007e4cafafda">
      <Terms xmlns="http://schemas.microsoft.com/office/infopath/2007/PartnerControls">
        <TermInfo xmlns="http://schemas.microsoft.com/office/infopath/2007/PartnerControls">
          <TermName xmlns="http://schemas.microsoft.com/office/infopath/2007/PartnerControls">General</TermName>
          <TermId xmlns="http://schemas.microsoft.com/office/infopath/2007/PartnerControls">ad21028a-252f-47ac-86ac-384c5e0dcfe0</TermId>
        </TermInfo>
      </Terms>
    </e26f90fa4b114d36b92a0f4d3b833166>
    <TaxCatchAll xmlns="c4b9e184-14ce-443c-b89e-4fb866c8376b">
      <Value>38</Value>
      <Value>17</Value>
    </TaxCatchAll>
    <BBResponsible xmlns="36351cdd-0dd9-4b4a-8e5c-007e4cafafda">
      <UserInfo>
        <DisplayName/>
        <AccountId xsi:nil="true"/>
        <AccountType/>
      </UserInfo>
    </BBResponsible>
    <e006c5531a554e199b1c161782e18fa7 xmlns="36351cdd-0dd9-4b4a-8e5c-007e4cafafda">
      <Terms xmlns="http://schemas.microsoft.com/office/infopath/2007/PartnerControls"/>
    </e006c5531a554e199b1c161782e18fa7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Building Block GeneralDocType" ma:contentTypeID="0x0101008A3E7A74CC7B6D498FAA55EE7D07461A0049393F801F14844C8AE69036FE1A25ED009148318F39D3B244B4BDC58E23573D94" ma:contentTypeVersion="6" ma:contentTypeDescription="" ma:contentTypeScope="" ma:versionID="79caed3ac836eb36f85568c6877a61c1">
  <xsd:schema xmlns:xsd="http://www.w3.org/2001/XMLSchema" xmlns:xs="http://www.w3.org/2001/XMLSchema" xmlns:p="http://schemas.microsoft.com/office/2006/metadata/properties" xmlns:ns2="36351cdd-0dd9-4b4a-8e5c-007e4cafafda" xmlns:ns3="c4b9e184-14ce-443c-b89e-4fb866c8376b" targetNamespace="http://schemas.microsoft.com/office/2006/metadata/properties" ma:root="true" ma:fieldsID="147d0cb4009b0140b1bc83f1c27d00d3" ns2:_="" ns3:_="">
    <xsd:import namespace="36351cdd-0dd9-4b4a-8e5c-007e4cafafda"/>
    <xsd:import namespace="c4b9e184-14ce-443c-b89e-4fb866c8376b"/>
    <xsd:element name="properties">
      <xsd:complexType>
        <xsd:sequence>
          <xsd:element name="documentManagement">
            <xsd:complexType>
              <xsd:all>
                <xsd:element ref="ns2:BBResponsible" minOccurs="0"/>
                <xsd:element ref="ns3:ValidTo" minOccurs="0"/>
                <xsd:element ref="ns3:SecurityLevel" minOccurs="0"/>
                <xsd:element ref="ns2:e006c5531a554e199b1c161782e18fa7" minOccurs="0"/>
                <xsd:element ref="ns3:TaxCatchAll" minOccurs="0"/>
                <xsd:element ref="ns3:TaxCatchAllLabel" minOccurs="0"/>
                <xsd:element ref="ns2:e26f90fa4b114d36b92a0f4d3b833166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6351cdd-0dd9-4b4a-8e5c-007e4cafafda" elementFormDefault="qualified">
    <xsd:import namespace="http://schemas.microsoft.com/office/2006/documentManagement/types"/>
    <xsd:import namespace="http://schemas.microsoft.com/office/infopath/2007/PartnerControls"/>
    <xsd:element name="BBResponsible" ma:index="3" nillable="true" ma:displayName="Responsible" ma:description="The responsible person for this building block" ma:indexed="true" ma:list="UserInfo" ma:SharePointGroup="0" ma:internalName="BBResponsible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006c5531a554e199b1c161782e18fa7" ma:index="10" nillable="true" ma:taxonomy="true" ma:internalName="e006c5531a554e199b1c161782e18fa7" ma:taxonomyFieldName="BBType" ma:displayName="Type" ma:default="" ma:fieldId="{e006c553-1a55-4e19-9b1c-161782e18fa7}" ma:taxonomyMulti="true" ma:sspId="e6b7f0d9-f34e-4053-b96a-1c1484d0c72f" ma:termSetId="0160587e-76b6-4642-bd59-5f3e119a80b9" ma:anchorId="00000000-0000-0000-0000-000000000000" ma:open="true" ma:isKeyword="false">
      <xsd:complexType>
        <xsd:sequence>
          <xsd:element ref="pc:Terms" minOccurs="0" maxOccurs="1"/>
        </xsd:sequence>
      </xsd:complexType>
    </xsd:element>
    <xsd:element name="e26f90fa4b114d36b92a0f4d3b833166" ma:index="14" nillable="true" ma:taxonomy="true" ma:internalName="e26f90fa4b114d36b92a0f4d3b833166" ma:taxonomyFieldName="BBTechnology" ma:displayName="Technology" ma:default="38;#General|ad21028a-252f-47ac-86ac-384c5e0dcfe0" ma:fieldId="{e26f90fa-4b11-4d36-b92a-0f4d3b833166}" ma:taxonomyMulti="true" ma:sspId="e6b7f0d9-f34e-4053-b96a-1c1484d0c72f" ma:termSetId="1c207104-a7ca-489c-baa7-54377050c7bd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4b9e184-14ce-443c-b89e-4fb866c8376b" elementFormDefault="qualified">
    <xsd:import namespace="http://schemas.microsoft.com/office/2006/documentManagement/types"/>
    <xsd:import namespace="http://schemas.microsoft.com/office/infopath/2007/PartnerControls"/>
    <xsd:element name="ValidTo" ma:index="4" nillable="true" ma:displayName="Valid To" ma:format="DateOnly" ma:internalName="ValidTo" ma:readOnly="false">
      <xsd:simpleType>
        <xsd:restriction base="dms:DateTime"/>
      </xsd:simpleType>
    </xsd:element>
    <xsd:element name="SecurityLevel" ma:index="5" nillable="true" ma:displayName="Security Level" ma:default="internal" ma:format="RadioButtons" ma:internalName="SecurityLevel" ma:readOnly="false">
      <xsd:simpleType>
        <xsd:restriction base="dms:Choice">
          <xsd:enumeration value="public"/>
          <xsd:enumeration value="internal"/>
          <xsd:enumeration value="confidential"/>
          <xsd:enumeration value="secret"/>
        </xsd:restriction>
      </xsd:simpleType>
    </xsd:element>
    <xsd:element name="TaxCatchAll" ma:index="11" nillable="true" ma:displayName="Taxonomy Catch All Column" ma:hidden="true" ma:list="{7d8591b3-8293-4fd7-b11f-62a0ea518482}" ma:internalName="TaxCatchAll" ma:showField="CatchAllData" ma:web="36351cdd-0dd9-4b4a-8e5c-007e4cafafd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" nillable="true" ma:displayName="Taxonomy Catch All Column1" ma:hidden="true" ma:list="{7d8591b3-8293-4fd7-b11f-62a0ea518482}" ma:internalName="TaxCatchAllLabel" ma:readOnly="true" ma:showField="CatchAllDataLabel" ma:web="36351cdd-0dd9-4b4a-8e5c-007e4cafafd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7" ma:displayName="Content Type"/>
        <xsd:element ref="dc:title" minOccurs="0" maxOccurs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?mso-contentType ?>
<SharedContentType xmlns="Microsoft.SharePoint.Taxonomy.ContentTypeSync" SourceId="e6b7f0d9-f34e-4053-b96a-1c1484d0c72f" ContentTypeId="0x0101008A3E7A74CC7B6D498FAA55EE7D07461A" PreviousValue="false"/>
</file>

<file path=customXml/itemProps1.xml><?xml version="1.0" encoding="utf-8"?>
<ds:datastoreItem xmlns:ds="http://schemas.openxmlformats.org/officeDocument/2006/customXml" ds:itemID="{5683A655-D4C4-4A97-9DC4-B480881A2D4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DAABE6B-7EDE-498E-A165-B1EE51F54FE7}">
  <ds:schemaRefs>
    <ds:schemaRef ds:uri="http://www.w3.org/XML/1998/namespace"/>
    <ds:schemaRef ds:uri="http://purl.org/dc/terms/"/>
    <ds:schemaRef ds:uri="http://schemas.microsoft.com/office/2006/metadata/properties"/>
    <ds:schemaRef ds:uri="36351cdd-0dd9-4b4a-8e5c-007e4cafafda"/>
    <ds:schemaRef ds:uri="c4b9e184-14ce-443c-b89e-4fb866c8376b"/>
    <ds:schemaRef ds:uri="http://purl.org/dc/elements/1.1/"/>
    <ds:schemaRef ds:uri="http://schemas.microsoft.com/office/2006/documentManagement/types"/>
    <ds:schemaRef ds:uri="http://schemas.openxmlformats.org/package/2006/metadata/core-properties"/>
    <ds:schemaRef ds:uri="http://schemas.microsoft.com/office/infopath/2007/PartnerControls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5008673D-01BD-4B6A-BB80-2EC6B89187E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6351cdd-0dd9-4b4a-8e5c-007e4cafafda"/>
    <ds:schemaRef ds:uri="c4b9e184-14ce-443c-b89e-4fb866c8376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4.xml><?xml version="1.0" encoding="utf-8"?>
<ds:datastoreItem xmlns:ds="http://schemas.openxmlformats.org/officeDocument/2006/customXml" ds:itemID="{4D610167-6684-4945-9C65-8F37F25E39F9}">
  <ds:schemaRefs>
    <ds:schemaRef ds:uri="Microsoft.SharePoint.Taxonomy.ContentTypeSync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Benutzerdefiniertes Design</Template>
  <TotalTime>14919</TotalTime>
  <Words>2309</Words>
  <Application>Microsoft Macintosh PowerPoint</Application>
  <PresentationFormat>Custom</PresentationFormat>
  <Paragraphs>490</Paragraphs>
  <Slides>14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Arial</vt:lpstr>
      <vt:lpstr>Calibri</vt:lpstr>
      <vt:lpstr>Courier New</vt:lpstr>
      <vt:lpstr>Impact</vt:lpstr>
      <vt:lpstr>Nunito</vt:lpstr>
      <vt:lpstr>Segoe UI</vt:lpstr>
      <vt:lpstr>Benutzerdefiniertes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Florian van Keulen</dc:creator>
  <cp:lastModifiedBy>Schmutz, Guido</cp:lastModifiedBy>
  <cp:revision>31</cp:revision>
  <cp:lastPrinted>2020-08-24T13:51:20Z</cp:lastPrinted>
  <dcterms:created xsi:type="dcterms:W3CDTF">2019-09-11T18:47:12Z</dcterms:created>
  <dcterms:modified xsi:type="dcterms:W3CDTF">2023-06-25T12:03:35Z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0x0101008A3E7A74CC7B6D498FAA55EE7D07461A0049393F801F14844C8AE69036FE1A25ED009148318F39D3B244B4BDC58E23573D94</vt:lpwstr>
  </property>
  <property fmtid="{D5CDD505-2E9C-101B-9397-08002B2CF9AE}" pid="3" name="BDSDiscipline">
    <vt:lpwstr>43;#SEC-GEN|9a069ce5-35cb-458f-b110-00d8b51ad25d</vt:lpwstr>
  </property>
  <property fmtid="{D5CDD505-2E9C-101B-9397-08002B2CF9AE}" pid="4" name="p6bbf032a31a4ec1a9242008b5f52d30">
    <vt:lpwstr>Idea (less than 50%)|11738ae2-6e62-42f4-a361-42d574667437</vt:lpwstr>
  </property>
  <property fmtid="{D5CDD505-2E9C-101B-9397-08002B2CF9AE}" pid="5" name="BBType">
    <vt:lpwstr/>
  </property>
  <property fmtid="{D5CDD505-2E9C-101B-9397-08002B2CF9AE}" pid="6" name="BBTechnology">
    <vt:lpwstr>38;#General|ad21028a-252f-47ac-86ac-384c5e0dcfe0</vt:lpwstr>
  </property>
  <property fmtid="{D5CDD505-2E9C-101B-9397-08002B2CF9AE}" pid="7" name="BBStatus">
    <vt:lpwstr>17;#Idea (less than 50%)|11738ae2-6e62-42f4-a361-42d574667437</vt:lpwstr>
  </property>
</Properties>
</file>